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Open Sans" charset="0"/>
      <p:regular r:id="rId43"/>
      <p:bold r:id="rId44"/>
      <p:italic r:id="rId45"/>
      <p:boldItalic r:id="rId46"/>
    </p:embeddedFont>
    <p:embeddedFont>
      <p:font typeface="PT Sans Narrow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-2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74101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8a088e4a2_1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8a088e4a2_1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8a088e4a2_1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8a088e4a2_1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8a088e4a2_1_1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8a088e4a2_1_1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8a088e4a2_1_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8a088e4a2_1_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d1f946bf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d1f946bf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eb153c673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eb153c673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eb153c67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eb153c67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d1f946bf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d1f946bf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d4087ea4e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d4087ea4e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d4087ea4e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d4087ea4e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d1f946b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d1f946b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d4087ea4e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d4087ea4e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d1f946bf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1d1f946bf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d1f946bf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1d1f946bf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d1f946bf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d1f946bf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d1f946bf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d1f946bf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1d1f946bf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1d1f946bf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38a088e4a2_1_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38a088e4a2_1_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d1f946bf9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1d1f946bf9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1d1f946bf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1d1f946bf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38a088e4a2_1_1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38a088e4a2_1_1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d1f946bf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d1f946bf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38a088e4a2_1_1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38a088e4a2_1_1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8a088e4a2_1_1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38a088e4a2_1_1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8a088e4a2_1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38a088e4a2_1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1d1f946bf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1d1f946bf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1d1f946bf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1d1f946bf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1d1f946bf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1d1f946bf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d1f946bf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1d1f946bf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8a088e4a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38a088e4a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1d1f946bf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1d1f946bf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1eb153c673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1eb153c673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d1f946b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d1f946b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1d1f946bf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1d1f946bf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d1f946bf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d1f946bf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d1f946bf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d1f946bf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d1f946b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d1f946b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d1f946bf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d1f946bf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d1f946bf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1d1f946bf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6AA84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-31" y="4663246"/>
            <a:ext cx="9143982" cy="480279"/>
            <a:chOff x="2873375" y="559050"/>
            <a:chExt cx="1693675" cy="178350"/>
          </a:xfrm>
        </p:grpSpPr>
        <p:sp>
          <p:nvSpPr>
            <p:cNvPr id="31" name="Google Shape;31;p4"/>
            <p:cNvSpPr/>
            <p:nvPr/>
          </p:nvSpPr>
          <p:spPr>
            <a:xfrm>
              <a:off x="3360250" y="581100"/>
              <a:ext cx="83650" cy="39400"/>
            </a:xfrm>
            <a:custGeom>
              <a:avLst/>
              <a:gdLst/>
              <a:ahLst/>
              <a:cxnLst/>
              <a:rect l="l" t="t" r="r" b="b"/>
              <a:pathLst>
                <a:path w="3346" h="1576" extrusionOk="0">
                  <a:moveTo>
                    <a:pt x="1335" y="0"/>
                  </a:moveTo>
                  <a:cubicBezTo>
                    <a:pt x="663" y="0"/>
                    <a:pt x="344" y="542"/>
                    <a:pt x="0" y="1077"/>
                  </a:cubicBezTo>
                  <a:lnTo>
                    <a:pt x="3345" y="1569"/>
                  </a:lnTo>
                  <a:lnTo>
                    <a:pt x="3345" y="1569"/>
                  </a:lnTo>
                  <a:cubicBezTo>
                    <a:pt x="3307" y="1075"/>
                    <a:pt x="2337" y="137"/>
                    <a:pt x="1532" y="15"/>
                  </a:cubicBezTo>
                  <a:cubicBezTo>
                    <a:pt x="1463" y="5"/>
                    <a:pt x="1397" y="0"/>
                    <a:pt x="1335" y="0"/>
                  </a:cubicBezTo>
                  <a:close/>
                  <a:moveTo>
                    <a:pt x="3345" y="1569"/>
                  </a:moveTo>
                  <a:lnTo>
                    <a:pt x="3345" y="1569"/>
                  </a:lnTo>
                  <a:cubicBezTo>
                    <a:pt x="3346" y="1571"/>
                    <a:pt x="3346" y="1573"/>
                    <a:pt x="3346" y="1576"/>
                  </a:cubicBezTo>
                  <a:lnTo>
                    <a:pt x="3346" y="1569"/>
                  </a:lnTo>
                  <a:lnTo>
                    <a:pt x="3345" y="1569"/>
                  </a:lnTo>
                  <a:close/>
                </a:path>
              </a:pathLst>
            </a:custGeom>
            <a:solidFill>
              <a:srgbClr val="B8A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377050" y="592775"/>
              <a:ext cx="53500" cy="25750"/>
            </a:xfrm>
            <a:custGeom>
              <a:avLst/>
              <a:gdLst/>
              <a:ahLst/>
              <a:cxnLst/>
              <a:rect l="l" t="t" r="r" b="b"/>
              <a:pathLst>
                <a:path w="2140" h="1030" extrusionOk="0">
                  <a:moveTo>
                    <a:pt x="853" y="0"/>
                  </a:moveTo>
                  <a:cubicBezTo>
                    <a:pt x="425" y="0"/>
                    <a:pt x="224" y="362"/>
                    <a:pt x="0" y="711"/>
                  </a:cubicBezTo>
                  <a:lnTo>
                    <a:pt x="2139" y="1029"/>
                  </a:lnTo>
                  <a:cubicBezTo>
                    <a:pt x="2125" y="704"/>
                    <a:pt x="1503" y="90"/>
                    <a:pt x="983" y="11"/>
                  </a:cubicBezTo>
                  <a:cubicBezTo>
                    <a:pt x="938" y="4"/>
                    <a:pt x="894" y="0"/>
                    <a:pt x="853" y="0"/>
                  </a:cubicBezTo>
                  <a:close/>
                </a:path>
              </a:pathLst>
            </a:custGeom>
            <a:solidFill>
              <a:srgbClr val="222207">
                <a:alpha val="19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4330375" y="623925"/>
              <a:ext cx="84575" cy="32525"/>
            </a:xfrm>
            <a:custGeom>
              <a:avLst/>
              <a:gdLst/>
              <a:ahLst/>
              <a:cxnLst/>
              <a:rect l="l" t="t" r="r" b="b"/>
              <a:pathLst>
                <a:path w="3383" h="1301" extrusionOk="0">
                  <a:moveTo>
                    <a:pt x="1360" y="0"/>
                  </a:moveTo>
                  <a:cubicBezTo>
                    <a:pt x="554" y="0"/>
                    <a:pt x="295" y="640"/>
                    <a:pt x="0" y="1258"/>
                  </a:cubicBezTo>
                  <a:lnTo>
                    <a:pt x="3381" y="1294"/>
                  </a:lnTo>
                  <a:lnTo>
                    <a:pt x="3381" y="1294"/>
                  </a:lnTo>
                  <a:cubicBezTo>
                    <a:pt x="3277" y="809"/>
                    <a:pt x="2186" y="15"/>
                    <a:pt x="1373" y="0"/>
                  </a:cubicBezTo>
                  <a:cubicBezTo>
                    <a:pt x="1369" y="0"/>
                    <a:pt x="1364" y="0"/>
                    <a:pt x="1360" y="0"/>
                  </a:cubicBezTo>
                  <a:close/>
                  <a:moveTo>
                    <a:pt x="3381" y="1294"/>
                  </a:moveTo>
                  <a:cubicBezTo>
                    <a:pt x="3381" y="1296"/>
                    <a:pt x="3382" y="1299"/>
                    <a:pt x="3382" y="1301"/>
                  </a:cubicBezTo>
                  <a:lnTo>
                    <a:pt x="3382" y="1294"/>
                  </a:lnTo>
                  <a:lnTo>
                    <a:pt x="3381" y="1294"/>
                  </a:lnTo>
                  <a:close/>
                </a:path>
              </a:pathLst>
            </a:custGeom>
            <a:solidFill>
              <a:srgbClr val="B8A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347350" y="634950"/>
              <a:ext cx="54050" cy="21325"/>
            </a:xfrm>
            <a:custGeom>
              <a:avLst/>
              <a:gdLst/>
              <a:ahLst/>
              <a:cxnLst/>
              <a:rect l="l" t="t" r="r" b="b"/>
              <a:pathLst>
                <a:path w="2162" h="853" extrusionOk="0">
                  <a:moveTo>
                    <a:pt x="882" y="0"/>
                  </a:moveTo>
                  <a:cubicBezTo>
                    <a:pt x="355" y="0"/>
                    <a:pt x="189" y="419"/>
                    <a:pt x="1" y="824"/>
                  </a:cubicBezTo>
                  <a:lnTo>
                    <a:pt x="2161" y="853"/>
                  </a:lnTo>
                  <a:cubicBezTo>
                    <a:pt x="2104" y="535"/>
                    <a:pt x="1403" y="7"/>
                    <a:pt x="882" y="0"/>
                  </a:cubicBezTo>
                  <a:close/>
                </a:path>
              </a:pathLst>
            </a:custGeom>
            <a:solidFill>
              <a:srgbClr val="222207">
                <a:alpha val="19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211150" y="621575"/>
              <a:ext cx="84550" cy="32350"/>
            </a:xfrm>
            <a:custGeom>
              <a:avLst/>
              <a:gdLst/>
              <a:ahLst/>
              <a:cxnLst/>
              <a:rect l="l" t="t" r="r" b="b"/>
              <a:pathLst>
                <a:path w="3382" h="1294" extrusionOk="0">
                  <a:moveTo>
                    <a:pt x="1359" y="0"/>
                  </a:moveTo>
                  <a:cubicBezTo>
                    <a:pt x="554" y="0"/>
                    <a:pt x="295" y="632"/>
                    <a:pt x="0" y="1258"/>
                  </a:cubicBezTo>
                  <a:lnTo>
                    <a:pt x="3382" y="1294"/>
                  </a:lnTo>
                  <a:cubicBezTo>
                    <a:pt x="3288" y="817"/>
                    <a:pt x="2190" y="7"/>
                    <a:pt x="1373" y="0"/>
                  </a:cubicBezTo>
                  <a:cubicBezTo>
                    <a:pt x="1368" y="0"/>
                    <a:pt x="1364" y="0"/>
                    <a:pt x="1359" y="0"/>
                  </a:cubicBezTo>
                  <a:close/>
                </a:path>
              </a:pathLst>
            </a:custGeom>
            <a:solidFill>
              <a:srgbClr val="B8A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4228125" y="632575"/>
              <a:ext cx="54025" cy="21175"/>
            </a:xfrm>
            <a:custGeom>
              <a:avLst/>
              <a:gdLst/>
              <a:ahLst/>
              <a:cxnLst/>
              <a:rect l="l" t="t" r="r" b="b"/>
              <a:pathLst>
                <a:path w="2161" h="847" extrusionOk="0">
                  <a:moveTo>
                    <a:pt x="861" y="1"/>
                  </a:moveTo>
                  <a:cubicBezTo>
                    <a:pt x="352" y="1"/>
                    <a:pt x="187" y="416"/>
                    <a:pt x="0" y="825"/>
                  </a:cubicBezTo>
                  <a:lnTo>
                    <a:pt x="2161" y="847"/>
                  </a:lnTo>
                  <a:cubicBezTo>
                    <a:pt x="2103" y="536"/>
                    <a:pt x="1395" y="8"/>
                    <a:pt x="875" y="1"/>
                  </a:cubicBezTo>
                  <a:cubicBezTo>
                    <a:pt x="870" y="1"/>
                    <a:pt x="866" y="1"/>
                    <a:pt x="861" y="1"/>
                  </a:cubicBezTo>
                  <a:close/>
                </a:path>
              </a:pathLst>
            </a:custGeom>
            <a:solidFill>
              <a:srgbClr val="222207">
                <a:alpha val="19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003450" y="559050"/>
              <a:ext cx="106600" cy="41775"/>
            </a:xfrm>
            <a:custGeom>
              <a:avLst/>
              <a:gdLst/>
              <a:ahLst/>
              <a:cxnLst/>
              <a:rect l="l" t="t" r="r" b="b"/>
              <a:pathLst>
                <a:path w="4264" h="1671" extrusionOk="0">
                  <a:moveTo>
                    <a:pt x="1702" y="0"/>
                  </a:moveTo>
                  <a:cubicBezTo>
                    <a:pt x="711" y="0"/>
                    <a:pt x="376" y="788"/>
                    <a:pt x="0" y="1562"/>
                  </a:cubicBezTo>
                  <a:lnTo>
                    <a:pt x="4264" y="1670"/>
                  </a:lnTo>
                  <a:cubicBezTo>
                    <a:pt x="4155" y="1063"/>
                    <a:pt x="2789" y="30"/>
                    <a:pt x="1756" y="1"/>
                  </a:cubicBezTo>
                  <a:cubicBezTo>
                    <a:pt x="1738" y="0"/>
                    <a:pt x="1720" y="0"/>
                    <a:pt x="1702" y="0"/>
                  </a:cubicBezTo>
                  <a:close/>
                </a:path>
              </a:pathLst>
            </a:custGeom>
            <a:solidFill>
              <a:srgbClr val="B8A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3024750" y="572975"/>
              <a:ext cx="68325" cy="27475"/>
            </a:xfrm>
            <a:custGeom>
              <a:avLst/>
              <a:gdLst/>
              <a:ahLst/>
              <a:cxnLst/>
              <a:rect l="l" t="t" r="r" b="b"/>
              <a:pathLst>
                <a:path w="2733" h="1099" extrusionOk="0">
                  <a:moveTo>
                    <a:pt x="1102" y="0"/>
                  </a:moveTo>
                  <a:cubicBezTo>
                    <a:pt x="458" y="0"/>
                    <a:pt x="243" y="520"/>
                    <a:pt x="1" y="1027"/>
                  </a:cubicBezTo>
                  <a:lnTo>
                    <a:pt x="2732" y="1099"/>
                  </a:lnTo>
                  <a:cubicBezTo>
                    <a:pt x="2667" y="701"/>
                    <a:pt x="1786" y="22"/>
                    <a:pt x="1128" y="0"/>
                  </a:cubicBezTo>
                  <a:cubicBezTo>
                    <a:pt x="1119" y="0"/>
                    <a:pt x="1110" y="0"/>
                    <a:pt x="1102" y="0"/>
                  </a:cubicBezTo>
                  <a:close/>
                </a:path>
              </a:pathLst>
            </a:custGeom>
            <a:solidFill>
              <a:srgbClr val="222207">
                <a:alpha val="19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873375" y="593725"/>
              <a:ext cx="854700" cy="143500"/>
            </a:xfrm>
            <a:custGeom>
              <a:avLst/>
              <a:gdLst/>
              <a:ahLst/>
              <a:cxnLst/>
              <a:rect l="l" t="t" r="r" b="b"/>
              <a:pathLst>
                <a:path w="34188" h="5740" extrusionOk="0">
                  <a:moveTo>
                    <a:pt x="14284" y="0"/>
                  </a:moveTo>
                  <a:cubicBezTo>
                    <a:pt x="11924" y="0"/>
                    <a:pt x="9639" y="434"/>
                    <a:pt x="7309" y="434"/>
                  </a:cubicBezTo>
                  <a:cubicBezTo>
                    <a:pt x="6693" y="434"/>
                    <a:pt x="6074" y="403"/>
                    <a:pt x="5449" y="327"/>
                  </a:cubicBezTo>
                  <a:cubicBezTo>
                    <a:pt x="4957" y="282"/>
                    <a:pt x="4471" y="266"/>
                    <a:pt x="3988" y="266"/>
                  </a:cubicBezTo>
                  <a:cubicBezTo>
                    <a:pt x="2656" y="266"/>
                    <a:pt x="1347" y="392"/>
                    <a:pt x="0" y="413"/>
                  </a:cubicBezTo>
                  <a:lnTo>
                    <a:pt x="0" y="5739"/>
                  </a:lnTo>
                  <a:lnTo>
                    <a:pt x="17900" y="5739"/>
                  </a:lnTo>
                  <a:cubicBezTo>
                    <a:pt x="21788" y="5154"/>
                    <a:pt x="25603" y="4684"/>
                    <a:pt x="29570" y="4214"/>
                  </a:cubicBezTo>
                  <a:cubicBezTo>
                    <a:pt x="30474" y="4120"/>
                    <a:pt x="31377" y="3672"/>
                    <a:pt x="32367" y="3578"/>
                  </a:cubicBezTo>
                  <a:cubicBezTo>
                    <a:pt x="32974" y="3484"/>
                    <a:pt x="33581" y="3391"/>
                    <a:pt x="34188" y="3304"/>
                  </a:cubicBezTo>
                  <a:cubicBezTo>
                    <a:pt x="33762" y="3239"/>
                    <a:pt x="33335" y="3181"/>
                    <a:pt x="32909" y="3130"/>
                  </a:cubicBezTo>
                  <a:cubicBezTo>
                    <a:pt x="27308" y="2494"/>
                    <a:pt x="22069" y="963"/>
                    <a:pt x="16469" y="146"/>
                  </a:cubicBezTo>
                  <a:cubicBezTo>
                    <a:pt x="15731" y="41"/>
                    <a:pt x="15004" y="0"/>
                    <a:pt x="14284" y="0"/>
                  </a:cubicBezTo>
                  <a:close/>
                </a:path>
              </a:pathLst>
            </a:custGeom>
            <a:solidFill>
              <a:srgbClr val="868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873375" y="581325"/>
              <a:ext cx="879450" cy="95000"/>
            </a:xfrm>
            <a:custGeom>
              <a:avLst/>
              <a:gdLst/>
              <a:ahLst/>
              <a:cxnLst/>
              <a:rect l="l" t="t" r="r" b="b"/>
              <a:pathLst>
                <a:path w="35178" h="3800" extrusionOk="0">
                  <a:moveTo>
                    <a:pt x="9856" y="0"/>
                  </a:moveTo>
                  <a:cubicBezTo>
                    <a:pt x="8599" y="0"/>
                    <a:pt x="7342" y="73"/>
                    <a:pt x="6085" y="281"/>
                  </a:cubicBezTo>
                  <a:cubicBezTo>
                    <a:pt x="5607" y="370"/>
                    <a:pt x="5131" y="400"/>
                    <a:pt x="4655" y="400"/>
                  </a:cubicBezTo>
                  <a:cubicBezTo>
                    <a:pt x="3626" y="400"/>
                    <a:pt x="2603" y="258"/>
                    <a:pt x="1590" y="258"/>
                  </a:cubicBezTo>
                  <a:cubicBezTo>
                    <a:pt x="1057" y="258"/>
                    <a:pt x="526" y="297"/>
                    <a:pt x="0" y="418"/>
                  </a:cubicBezTo>
                  <a:lnTo>
                    <a:pt x="0" y="909"/>
                  </a:lnTo>
                  <a:cubicBezTo>
                    <a:pt x="1347" y="888"/>
                    <a:pt x="2656" y="762"/>
                    <a:pt x="3988" y="762"/>
                  </a:cubicBezTo>
                  <a:cubicBezTo>
                    <a:pt x="4471" y="762"/>
                    <a:pt x="4957" y="778"/>
                    <a:pt x="5449" y="823"/>
                  </a:cubicBezTo>
                  <a:cubicBezTo>
                    <a:pt x="6074" y="899"/>
                    <a:pt x="6693" y="930"/>
                    <a:pt x="7309" y="930"/>
                  </a:cubicBezTo>
                  <a:cubicBezTo>
                    <a:pt x="9639" y="930"/>
                    <a:pt x="11924" y="496"/>
                    <a:pt x="14284" y="496"/>
                  </a:cubicBezTo>
                  <a:cubicBezTo>
                    <a:pt x="15004" y="496"/>
                    <a:pt x="15731" y="537"/>
                    <a:pt x="16469" y="642"/>
                  </a:cubicBezTo>
                  <a:cubicBezTo>
                    <a:pt x="22069" y="1459"/>
                    <a:pt x="27308" y="2990"/>
                    <a:pt x="32909" y="3626"/>
                  </a:cubicBezTo>
                  <a:cubicBezTo>
                    <a:pt x="33335" y="3677"/>
                    <a:pt x="33762" y="3735"/>
                    <a:pt x="34188" y="3800"/>
                  </a:cubicBezTo>
                  <a:cubicBezTo>
                    <a:pt x="34520" y="3749"/>
                    <a:pt x="34853" y="3706"/>
                    <a:pt x="35178" y="3655"/>
                  </a:cubicBezTo>
                  <a:cubicBezTo>
                    <a:pt x="34246" y="3525"/>
                    <a:pt x="33306" y="3395"/>
                    <a:pt x="32367" y="3265"/>
                  </a:cubicBezTo>
                  <a:cubicBezTo>
                    <a:pt x="26224" y="2362"/>
                    <a:pt x="20357" y="555"/>
                    <a:pt x="14214" y="194"/>
                  </a:cubicBezTo>
                  <a:cubicBezTo>
                    <a:pt x="12762" y="97"/>
                    <a:pt x="11309" y="0"/>
                    <a:pt x="9856" y="0"/>
                  </a:cubicBezTo>
                  <a:close/>
                </a:path>
              </a:pathLst>
            </a:custGeom>
            <a:solidFill>
              <a:srgbClr val="696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320850" y="637650"/>
              <a:ext cx="1246200" cy="99575"/>
            </a:xfrm>
            <a:custGeom>
              <a:avLst/>
              <a:gdLst/>
              <a:ahLst/>
              <a:cxnLst/>
              <a:rect l="l" t="t" r="r" b="b"/>
              <a:pathLst>
                <a:path w="49848" h="3983" extrusionOk="0">
                  <a:moveTo>
                    <a:pt x="49819" y="0"/>
                  </a:moveTo>
                  <a:cubicBezTo>
                    <a:pt x="49732" y="15"/>
                    <a:pt x="49646" y="22"/>
                    <a:pt x="49552" y="29"/>
                  </a:cubicBezTo>
                  <a:cubicBezTo>
                    <a:pt x="49335" y="58"/>
                    <a:pt x="49118" y="87"/>
                    <a:pt x="48894" y="109"/>
                  </a:cubicBezTo>
                  <a:cubicBezTo>
                    <a:pt x="48822" y="116"/>
                    <a:pt x="48742" y="123"/>
                    <a:pt x="48663" y="130"/>
                  </a:cubicBezTo>
                  <a:cubicBezTo>
                    <a:pt x="48511" y="152"/>
                    <a:pt x="48359" y="167"/>
                    <a:pt x="48200" y="181"/>
                  </a:cubicBezTo>
                  <a:cubicBezTo>
                    <a:pt x="48049" y="196"/>
                    <a:pt x="47897" y="210"/>
                    <a:pt x="47745" y="224"/>
                  </a:cubicBezTo>
                  <a:cubicBezTo>
                    <a:pt x="47593" y="239"/>
                    <a:pt x="47442" y="253"/>
                    <a:pt x="47290" y="268"/>
                  </a:cubicBezTo>
                  <a:cubicBezTo>
                    <a:pt x="47275" y="268"/>
                    <a:pt x="47261" y="268"/>
                    <a:pt x="47246" y="275"/>
                  </a:cubicBezTo>
                  <a:cubicBezTo>
                    <a:pt x="47102" y="282"/>
                    <a:pt x="46965" y="297"/>
                    <a:pt x="46827" y="304"/>
                  </a:cubicBezTo>
                  <a:cubicBezTo>
                    <a:pt x="46690" y="318"/>
                    <a:pt x="46545" y="333"/>
                    <a:pt x="46408" y="340"/>
                  </a:cubicBezTo>
                  <a:cubicBezTo>
                    <a:pt x="46235" y="354"/>
                    <a:pt x="46069" y="362"/>
                    <a:pt x="45902" y="376"/>
                  </a:cubicBezTo>
                  <a:cubicBezTo>
                    <a:pt x="45635" y="398"/>
                    <a:pt x="45368" y="420"/>
                    <a:pt x="45107" y="434"/>
                  </a:cubicBezTo>
                  <a:cubicBezTo>
                    <a:pt x="44616" y="463"/>
                    <a:pt x="44132" y="477"/>
                    <a:pt x="43640" y="492"/>
                  </a:cubicBezTo>
                  <a:cubicBezTo>
                    <a:pt x="43460" y="499"/>
                    <a:pt x="43272" y="499"/>
                    <a:pt x="43091" y="499"/>
                  </a:cubicBezTo>
                  <a:cubicBezTo>
                    <a:pt x="42846" y="505"/>
                    <a:pt x="42600" y="507"/>
                    <a:pt x="42354" y="507"/>
                  </a:cubicBezTo>
                  <a:cubicBezTo>
                    <a:pt x="41957" y="507"/>
                    <a:pt x="41559" y="501"/>
                    <a:pt x="41162" y="492"/>
                  </a:cubicBezTo>
                  <a:cubicBezTo>
                    <a:pt x="40938" y="485"/>
                    <a:pt x="40714" y="485"/>
                    <a:pt x="40490" y="477"/>
                  </a:cubicBezTo>
                  <a:cubicBezTo>
                    <a:pt x="40403" y="470"/>
                    <a:pt x="40316" y="470"/>
                    <a:pt x="40230" y="470"/>
                  </a:cubicBezTo>
                  <a:cubicBezTo>
                    <a:pt x="39811" y="456"/>
                    <a:pt x="39399" y="441"/>
                    <a:pt x="38987" y="420"/>
                  </a:cubicBezTo>
                  <a:lnTo>
                    <a:pt x="38886" y="420"/>
                  </a:lnTo>
                  <a:cubicBezTo>
                    <a:pt x="38690" y="412"/>
                    <a:pt x="38503" y="405"/>
                    <a:pt x="38307" y="398"/>
                  </a:cubicBezTo>
                  <a:cubicBezTo>
                    <a:pt x="37823" y="376"/>
                    <a:pt x="37332" y="354"/>
                    <a:pt x="36841" y="326"/>
                  </a:cubicBezTo>
                  <a:cubicBezTo>
                    <a:pt x="36703" y="326"/>
                    <a:pt x="36566" y="318"/>
                    <a:pt x="36429" y="311"/>
                  </a:cubicBezTo>
                  <a:cubicBezTo>
                    <a:pt x="36349" y="311"/>
                    <a:pt x="36270" y="304"/>
                    <a:pt x="36183" y="304"/>
                  </a:cubicBezTo>
                  <a:cubicBezTo>
                    <a:pt x="36046" y="297"/>
                    <a:pt x="35901" y="289"/>
                    <a:pt x="35764" y="282"/>
                  </a:cubicBezTo>
                  <a:cubicBezTo>
                    <a:pt x="35381" y="268"/>
                    <a:pt x="34998" y="253"/>
                    <a:pt x="34615" y="239"/>
                  </a:cubicBezTo>
                  <a:cubicBezTo>
                    <a:pt x="34391" y="232"/>
                    <a:pt x="34174" y="224"/>
                    <a:pt x="33950" y="224"/>
                  </a:cubicBezTo>
                  <a:cubicBezTo>
                    <a:pt x="33502" y="210"/>
                    <a:pt x="33054" y="203"/>
                    <a:pt x="32606" y="203"/>
                  </a:cubicBezTo>
                  <a:lnTo>
                    <a:pt x="31898" y="203"/>
                  </a:lnTo>
                  <a:cubicBezTo>
                    <a:pt x="31088" y="210"/>
                    <a:pt x="30279" y="232"/>
                    <a:pt x="29470" y="282"/>
                  </a:cubicBezTo>
                  <a:cubicBezTo>
                    <a:pt x="29434" y="282"/>
                    <a:pt x="29405" y="289"/>
                    <a:pt x="29368" y="289"/>
                  </a:cubicBezTo>
                  <a:cubicBezTo>
                    <a:pt x="29051" y="304"/>
                    <a:pt x="28740" y="326"/>
                    <a:pt x="28422" y="340"/>
                  </a:cubicBezTo>
                  <a:cubicBezTo>
                    <a:pt x="28191" y="354"/>
                    <a:pt x="27952" y="369"/>
                    <a:pt x="27721" y="383"/>
                  </a:cubicBezTo>
                  <a:cubicBezTo>
                    <a:pt x="27540" y="398"/>
                    <a:pt x="27367" y="405"/>
                    <a:pt x="27186" y="420"/>
                  </a:cubicBezTo>
                  <a:cubicBezTo>
                    <a:pt x="26948" y="434"/>
                    <a:pt x="26716" y="448"/>
                    <a:pt x="26485" y="463"/>
                  </a:cubicBezTo>
                  <a:cubicBezTo>
                    <a:pt x="26218" y="485"/>
                    <a:pt x="25958" y="506"/>
                    <a:pt x="25698" y="521"/>
                  </a:cubicBezTo>
                  <a:cubicBezTo>
                    <a:pt x="25112" y="564"/>
                    <a:pt x="24534" y="615"/>
                    <a:pt x="23956" y="665"/>
                  </a:cubicBezTo>
                  <a:cubicBezTo>
                    <a:pt x="23819" y="672"/>
                    <a:pt x="23674" y="687"/>
                    <a:pt x="23530" y="701"/>
                  </a:cubicBezTo>
                  <a:cubicBezTo>
                    <a:pt x="23371" y="716"/>
                    <a:pt x="23212" y="730"/>
                    <a:pt x="23053" y="745"/>
                  </a:cubicBezTo>
                  <a:cubicBezTo>
                    <a:pt x="22930" y="752"/>
                    <a:pt x="22807" y="766"/>
                    <a:pt x="22684" y="781"/>
                  </a:cubicBezTo>
                  <a:cubicBezTo>
                    <a:pt x="22590" y="788"/>
                    <a:pt x="22489" y="795"/>
                    <a:pt x="22388" y="810"/>
                  </a:cubicBezTo>
                  <a:cubicBezTo>
                    <a:pt x="22149" y="831"/>
                    <a:pt x="21911" y="853"/>
                    <a:pt x="21672" y="875"/>
                  </a:cubicBezTo>
                  <a:cubicBezTo>
                    <a:pt x="21521" y="896"/>
                    <a:pt x="21369" y="911"/>
                    <a:pt x="21224" y="925"/>
                  </a:cubicBezTo>
                  <a:cubicBezTo>
                    <a:pt x="21145" y="933"/>
                    <a:pt x="21073" y="940"/>
                    <a:pt x="20993" y="947"/>
                  </a:cubicBezTo>
                  <a:cubicBezTo>
                    <a:pt x="20979" y="947"/>
                    <a:pt x="20972" y="954"/>
                    <a:pt x="20957" y="954"/>
                  </a:cubicBezTo>
                  <a:cubicBezTo>
                    <a:pt x="20798" y="969"/>
                    <a:pt x="20639" y="990"/>
                    <a:pt x="20487" y="1005"/>
                  </a:cubicBezTo>
                  <a:cubicBezTo>
                    <a:pt x="20372" y="1019"/>
                    <a:pt x="20256" y="1034"/>
                    <a:pt x="20140" y="1041"/>
                  </a:cubicBezTo>
                  <a:cubicBezTo>
                    <a:pt x="19924" y="1070"/>
                    <a:pt x="19707" y="1092"/>
                    <a:pt x="19490" y="1120"/>
                  </a:cubicBezTo>
                  <a:cubicBezTo>
                    <a:pt x="19259" y="1149"/>
                    <a:pt x="19028" y="1178"/>
                    <a:pt x="18789" y="1207"/>
                  </a:cubicBezTo>
                  <a:cubicBezTo>
                    <a:pt x="18601" y="1229"/>
                    <a:pt x="18406" y="1258"/>
                    <a:pt x="18218" y="1279"/>
                  </a:cubicBezTo>
                  <a:lnTo>
                    <a:pt x="17951" y="1316"/>
                  </a:lnTo>
                  <a:cubicBezTo>
                    <a:pt x="17727" y="1344"/>
                    <a:pt x="17510" y="1373"/>
                    <a:pt x="17286" y="1402"/>
                  </a:cubicBezTo>
                  <a:lnTo>
                    <a:pt x="17279" y="1402"/>
                  </a:lnTo>
                  <a:cubicBezTo>
                    <a:pt x="17084" y="1431"/>
                    <a:pt x="16889" y="1460"/>
                    <a:pt x="16686" y="1489"/>
                  </a:cubicBezTo>
                  <a:cubicBezTo>
                    <a:pt x="16549" y="1503"/>
                    <a:pt x="16412" y="1525"/>
                    <a:pt x="16274" y="1547"/>
                  </a:cubicBezTo>
                  <a:cubicBezTo>
                    <a:pt x="15920" y="1597"/>
                    <a:pt x="15566" y="1648"/>
                    <a:pt x="15205" y="1706"/>
                  </a:cubicBezTo>
                  <a:cubicBezTo>
                    <a:pt x="15118" y="1720"/>
                    <a:pt x="15031" y="1735"/>
                    <a:pt x="14938" y="1749"/>
                  </a:cubicBezTo>
                  <a:cubicBezTo>
                    <a:pt x="14786" y="1771"/>
                    <a:pt x="14627" y="1800"/>
                    <a:pt x="14468" y="1821"/>
                  </a:cubicBezTo>
                  <a:cubicBezTo>
                    <a:pt x="14403" y="1829"/>
                    <a:pt x="14338" y="1836"/>
                    <a:pt x="14266" y="1843"/>
                  </a:cubicBezTo>
                  <a:cubicBezTo>
                    <a:pt x="13463" y="1959"/>
                    <a:pt x="12719" y="2277"/>
                    <a:pt x="11982" y="2414"/>
                  </a:cubicBezTo>
                  <a:cubicBezTo>
                    <a:pt x="11881" y="2428"/>
                    <a:pt x="11772" y="2443"/>
                    <a:pt x="11664" y="2457"/>
                  </a:cubicBezTo>
                  <a:cubicBezTo>
                    <a:pt x="11281" y="2501"/>
                    <a:pt x="10898" y="2544"/>
                    <a:pt x="10515" y="2595"/>
                  </a:cubicBezTo>
                  <a:cubicBezTo>
                    <a:pt x="8542" y="2833"/>
                    <a:pt x="6598" y="3072"/>
                    <a:pt x="4662" y="3324"/>
                  </a:cubicBezTo>
                  <a:cubicBezTo>
                    <a:pt x="4431" y="3353"/>
                    <a:pt x="4199" y="3390"/>
                    <a:pt x="3968" y="3418"/>
                  </a:cubicBezTo>
                  <a:cubicBezTo>
                    <a:pt x="3325" y="3505"/>
                    <a:pt x="2682" y="3592"/>
                    <a:pt x="2039" y="3686"/>
                  </a:cubicBezTo>
                  <a:cubicBezTo>
                    <a:pt x="1721" y="3729"/>
                    <a:pt x="1395" y="3773"/>
                    <a:pt x="1077" y="3823"/>
                  </a:cubicBezTo>
                  <a:cubicBezTo>
                    <a:pt x="723" y="3874"/>
                    <a:pt x="362" y="3924"/>
                    <a:pt x="1" y="3982"/>
                  </a:cubicBezTo>
                  <a:lnTo>
                    <a:pt x="49848" y="3982"/>
                  </a:lnTo>
                  <a:lnTo>
                    <a:pt x="49848" y="8"/>
                  </a:lnTo>
                  <a:lnTo>
                    <a:pt x="49841" y="0"/>
                  </a:lnTo>
                  <a:close/>
                </a:path>
              </a:pathLst>
            </a:custGeom>
            <a:solidFill>
              <a:srgbClr val="696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320850" y="651750"/>
              <a:ext cx="1246200" cy="85475"/>
            </a:xfrm>
            <a:custGeom>
              <a:avLst/>
              <a:gdLst/>
              <a:ahLst/>
              <a:cxnLst/>
              <a:rect l="l" t="t" r="r" b="b"/>
              <a:pathLst>
                <a:path w="49848" h="3419" extrusionOk="0">
                  <a:moveTo>
                    <a:pt x="49819" y="0"/>
                  </a:moveTo>
                  <a:cubicBezTo>
                    <a:pt x="49725" y="7"/>
                    <a:pt x="49631" y="15"/>
                    <a:pt x="49530" y="29"/>
                  </a:cubicBezTo>
                  <a:cubicBezTo>
                    <a:pt x="49205" y="58"/>
                    <a:pt x="48880" y="94"/>
                    <a:pt x="48547" y="123"/>
                  </a:cubicBezTo>
                  <a:cubicBezTo>
                    <a:pt x="48128" y="159"/>
                    <a:pt x="47702" y="195"/>
                    <a:pt x="47275" y="231"/>
                  </a:cubicBezTo>
                  <a:cubicBezTo>
                    <a:pt x="46943" y="253"/>
                    <a:pt x="46610" y="275"/>
                    <a:pt x="46278" y="296"/>
                  </a:cubicBezTo>
                  <a:cubicBezTo>
                    <a:pt x="46155" y="304"/>
                    <a:pt x="46025" y="311"/>
                    <a:pt x="45902" y="318"/>
                  </a:cubicBezTo>
                  <a:cubicBezTo>
                    <a:pt x="45678" y="340"/>
                    <a:pt x="45461" y="354"/>
                    <a:pt x="45237" y="361"/>
                  </a:cubicBezTo>
                  <a:cubicBezTo>
                    <a:pt x="44312" y="412"/>
                    <a:pt x="43384" y="431"/>
                    <a:pt x="42457" y="431"/>
                  </a:cubicBezTo>
                  <a:cubicBezTo>
                    <a:pt x="41668" y="431"/>
                    <a:pt x="40879" y="417"/>
                    <a:pt x="40092" y="398"/>
                  </a:cubicBezTo>
                  <a:cubicBezTo>
                    <a:pt x="39767" y="390"/>
                    <a:pt x="39449" y="376"/>
                    <a:pt x="39131" y="369"/>
                  </a:cubicBezTo>
                  <a:cubicBezTo>
                    <a:pt x="38358" y="340"/>
                    <a:pt x="37585" y="311"/>
                    <a:pt x="36819" y="282"/>
                  </a:cubicBezTo>
                  <a:cubicBezTo>
                    <a:pt x="36501" y="267"/>
                    <a:pt x="36190" y="253"/>
                    <a:pt x="35879" y="246"/>
                  </a:cubicBezTo>
                  <a:cubicBezTo>
                    <a:pt x="35460" y="231"/>
                    <a:pt x="35048" y="217"/>
                    <a:pt x="34636" y="202"/>
                  </a:cubicBezTo>
                  <a:cubicBezTo>
                    <a:pt x="34369" y="195"/>
                    <a:pt x="34095" y="188"/>
                    <a:pt x="33820" y="188"/>
                  </a:cubicBezTo>
                  <a:cubicBezTo>
                    <a:pt x="33661" y="181"/>
                    <a:pt x="33509" y="181"/>
                    <a:pt x="33350" y="181"/>
                  </a:cubicBezTo>
                  <a:cubicBezTo>
                    <a:pt x="33141" y="173"/>
                    <a:pt x="32938" y="173"/>
                    <a:pt x="32736" y="173"/>
                  </a:cubicBezTo>
                  <a:cubicBezTo>
                    <a:pt x="32530" y="170"/>
                    <a:pt x="32324" y="168"/>
                    <a:pt x="32119" y="168"/>
                  </a:cubicBezTo>
                  <a:cubicBezTo>
                    <a:pt x="31914" y="168"/>
                    <a:pt x="31710" y="170"/>
                    <a:pt x="31507" y="173"/>
                  </a:cubicBezTo>
                  <a:cubicBezTo>
                    <a:pt x="30792" y="181"/>
                    <a:pt x="30084" y="202"/>
                    <a:pt x="29376" y="246"/>
                  </a:cubicBezTo>
                  <a:cubicBezTo>
                    <a:pt x="26977" y="354"/>
                    <a:pt x="24635" y="499"/>
                    <a:pt x="22301" y="694"/>
                  </a:cubicBezTo>
                  <a:cubicBezTo>
                    <a:pt x="21882" y="730"/>
                    <a:pt x="21463" y="766"/>
                    <a:pt x="21044" y="809"/>
                  </a:cubicBezTo>
                  <a:cubicBezTo>
                    <a:pt x="19085" y="990"/>
                    <a:pt x="17127" y="1207"/>
                    <a:pt x="15125" y="1474"/>
                  </a:cubicBezTo>
                  <a:cubicBezTo>
                    <a:pt x="14901" y="1503"/>
                    <a:pt x="14685" y="1532"/>
                    <a:pt x="14468" y="1561"/>
                  </a:cubicBezTo>
                  <a:cubicBezTo>
                    <a:pt x="14432" y="1568"/>
                    <a:pt x="14396" y="1568"/>
                    <a:pt x="14352" y="1575"/>
                  </a:cubicBezTo>
                  <a:cubicBezTo>
                    <a:pt x="13507" y="1662"/>
                    <a:pt x="12719" y="1958"/>
                    <a:pt x="11946" y="2074"/>
                  </a:cubicBezTo>
                  <a:cubicBezTo>
                    <a:pt x="11852" y="2088"/>
                    <a:pt x="11758" y="2096"/>
                    <a:pt x="11671" y="2103"/>
                  </a:cubicBezTo>
                  <a:cubicBezTo>
                    <a:pt x="11295" y="2146"/>
                    <a:pt x="10927" y="2182"/>
                    <a:pt x="10551" y="2219"/>
                  </a:cubicBezTo>
                  <a:cubicBezTo>
                    <a:pt x="8607" y="2421"/>
                    <a:pt x="6692" y="2623"/>
                    <a:pt x="4785" y="2840"/>
                  </a:cubicBezTo>
                  <a:cubicBezTo>
                    <a:pt x="4553" y="2869"/>
                    <a:pt x="4322" y="2891"/>
                    <a:pt x="4091" y="2919"/>
                  </a:cubicBezTo>
                  <a:cubicBezTo>
                    <a:pt x="3397" y="2999"/>
                    <a:pt x="2703" y="3078"/>
                    <a:pt x="2010" y="3165"/>
                  </a:cubicBezTo>
                  <a:cubicBezTo>
                    <a:pt x="1692" y="3201"/>
                    <a:pt x="1381" y="3237"/>
                    <a:pt x="1063" y="3281"/>
                  </a:cubicBezTo>
                  <a:cubicBezTo>
                    <a:pt x="709" y="3324"/>
                    <a:pt x="355" y="3368"/>
                    <a:pt x="1" y="3418"/>
                  </a:cubicBezTo>
                  <a:lnTo>
                    <a:pt x="49848" y="3418"/>
                  </a:lnTo>
                  <a:lnTo>
                    <a:pt x="49848" y="0"/>
                  </a:lnTo>
                  <a:close/>
                </a:path>
              </a:pathLst>
            </a:custGeom>
            <a:solidFill>
              <a:srgbClr val="868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3345425" y="705400"/>
              <a:ext cx="108950" cy="32000"/>
            </a:xfrm>
            <a:custGeom>
              <a:avLst/>
              <a:gdLst/>
              <a:ahLst/>
              <a:cxnLst/>
              <a:rect l="l" t="t" r="r" b="b"/>
              <a:pathLst>
                <a:path w="4358" h="1280" extrusionOk="0">
                  <a:moveTo>
                    <a:pt x="1749" y="0"/>
                  </a:moveTo>
                  <a:cubicBezTo>
                    <a:pt x="694" y="0"/>
                    <a:pt x="369" y="643"/>
                    <a:pt x="1" y="1279"/>
                  </a:cubicBezTo>
                  <a:lnTo>
                    <a:pt x="4358" y="1279"/>
                  </a:lnTo>
                  <a:cubicBezTo>
                    <a:pt x="4228" y="795"/>
                    <a:pt x="2804" y="0"/>
                    <a:pt x="1749" y="0"/>
                  </a:cubicBezTo>
                  <a:close/>
                </a:path>
              </a:pathLst>
            </a:custGeom>
            <a:solidFill>
              <a:srgbClr val="D1C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367275" y="716425"/>
              <a:ext cx="69600" cy="20975"/>
            </a:xfrm>
            <a:custGeom>
              <a:avLst/>
              <a:gdLst/>
              <a:ahLst/>
              <a:cxnLst/>
              <a:rect l="l" t="t" r="r" b="b"/>
              <a:pathLst>
                <a:path w="2784" h="839" extrusionOk="0">
                  <a:moveTo>
                    <a:pt x="1121" y="0"/>
                  </a:moveTo>
                  <a:cubicBezTo>
                    <a:pt x="442" y="0"/>
                    <a:pt x="239" y="419"/>
                    <a:pt x="1" y="838"/>
                  </a:cubicBezTo>
                  <a:lnTo>
                    <a:pt x="2783" y="838"/>
                  </a:lnTo>
                  <a:cubicBezTo>
                    <a:pt x="2704" y="520"/>
                    <a:pt x="1793" y="0"/>
                    <a:pt x="1121" y="0"/>
                  </a:cubicBezTo>
                  <a:close/>
                </a:path>
              </a:pathLst>
            </a:custGeom>
            <a:solidFill>
              <a:srgbClr val="222207">
                <a:alpha val="19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2874100" y="690225"/>
              <a:ext cx="108950" cy="47175"/>
            </a:xfrm>
            <a:custGeom>
              <a:avLst/>
              <a:gdLst/>
              <a:ahLst/>
              <a:cxnLst/>
              <a:rect l="l" t="t" r="r" b="b"/>
              <a:pathLst>
                <a:path w="4358" h="1887" extrusionOk="0">
                  <a:moveTo>
                    <a:pt x="1756" y="0"/>
                  </a:moveTo>
                  <a:cubicBezTo>
                    <a:pt x="701" y="0"/>
                    <a:pt x="376" y="954"/>
                    <a:pt x="0" y="1886"/>
                  </a:cubicBezTo>
                  <a:lnTo>
                    <a:pt x="4358" y="1886"/>
                  </a:lnTo>
                  <a:cubicBezTo>
                    <a:pt x="4235" y="1178"/>
                    <a:pt x="2804" y="0"/>
                    <a:pt x="1756" y="0"/>
                  </a:cubicBezTo>
                  <a:close/>
                </a:path>
              </a:pathLst>
            </a:custGeom>
            <a:solidFill>
              <a:srgbClr val="D1C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2895950" y="706475"/>
              <a:ext cx="69750" cy="30925"/>
            </a:xfrm>
            <a:custGeom>
              <a:avLst/>
              <a:gdLst/>
              <a:ahLst/>
              <a:cxnLst/>
              <a:rect l="l" t="t" r="r" b="b"/>
              <a:pathLst>
                <a:path w="2790" h="1237" extrusionOk="0">
                  <a:moveTo>
                    <a:pt x="1121" y="1"/>
                  </a:moveTo>
                  <a:cubicBezTo>
                    <a:pt x="449" y="1"/>
                    <a:pt x="239" y="622"/>
                    <a:pt x="0" y="1236"/>
                  </a:cubicBezTo>
                  <a:lnTo>
                    <a:pt x="2790" y="1236"/>
                  </a:lnTo>
                  <a:cubicBezTo>
                    <a:pt x="2710" y="767"/>
                    <a:pt x="1800" y="1"/>
                    <a:pt x="1121" y="1"/>
                  </a:cubicBezTo>
                  <a:close/>
                </a:path>
              </a:pathLst>
            </a:custGeom>
            <a:solidFill>
              <a:srgbClr val="222207">
                <a:alpha val="19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3989475" y="700325"/>
              <a:ext cx="104625" cy="37075"/>
            </a:xfrm>
            <a:custGeom>
              <a:avLst/>
              <a:gdLst/>
              <a:ahLst/>
              <a:cxnLst/>
              <a:rect l="l" t="t" r="r" b="b"/>
              <a:pathLst>
                <a:path w="4185" h="1483" extrusionOk="0">
                  <a:moveTo>
                    <a:pt x="1684" y="1"/>
                  </a:moveTo>
                  <a:cubicBezTo>
                    <a:pt x="672" y="1"/>
                    <a:pt x="362" y="745"/>
                    <a:pt x="0" y="1482"/>
                  </a:cubicBezTo>
                  <a:lnTo>
                    <a:pt x="4184" y="1482"/>
                  </a:lnTo>
                  <a:cubicBezTo>
                    <a:pt x="4069" y="926"/>
                    <a:pt x="2696" y="1"/>
                    <a:pt x="1684" y="1"/>
                  </a:cubicBezTo>
                  <a:close/>
                </a:path>
              </a:pathLst>
            </a:custGeom>
            <a:solidFill>
              <a:srgbClr val="9E92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4010600" y="712975"/>
              <a:ext cx="66875" cy="24425"/>
            </a:xfrm>
            <a:custGeom>
              <a:avLst/>
              <a:gdLst/>
              <a:ahLst/>
              <a:cxnLst/>
              <a:rect l="l" t="t" r="r" b="b"/>
              <a:pathLst>
                <a:path w="2675" h="977" extrusionOk="0">
                  <a:moveTo>
                    <a:pt x="1070" y="1"/>
                  </a:moveTo>
                  <a:cubicBezTo>
                    <a:pt x="427" y="1"/>
                    <a:pt x="225" y="492"/>
                    <a:pt x="1" y="976"/>
                  </a:cubicBezTo>
                  <a:lnTo>
                    <a:pt x="2675" y="976"/>
                  </a:lnTo>
                  <a:cubicBezTo>
                    <a:pt x="2595" y="608"/>
                    <a:pt x="1721" y="1"/>
                    <a:pt x="1070" y="1"/>
                  </a:cubicBezTo>
                  <a:close/>
                </a:path>
              </a:pathLst>
            </a:custGeom>
            <a:solidFill>
              <a:srgbClr val="222207">
                <a:alpha val="19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372275" y="685150"/>
              <a:ext cx="147275" cy="52250"/>
            </a:xfrm>
            <a:custGeom>
              <a:avLst/>
              <a:gdLst/>
              <a:ahLst/>
              <a:cxnLst/>
              <a:rect l="l" t="t" r="r" b="b"/>
              <a:pathLst>
                <a:path w="5891" h="2090" extrusionOk="0">
                  <a:moveTo>
                    <a:pt x="2364" y="1"/>
                  </a:moveTo>
                  <a:cubicBezTo>
                    <a:pt x="940" y="1"/>
                    <a:pt x="500" y="1056"/>
                    <a:pt x="1" y="2089"/>
                  </a:cubicBezTo>
                  <a:lnTo>
                    <a:pt x="5890" y="2089"/>
                  </a:lnTo>
                  <a:cubicBezTo>
                    <a:pt x="5724" y="1302"/>
                    <a:pt x="3795" y="1"/>
                    <a:pt x="2364" y="1"/>
                  </a:cubicBezTo>
                  <a:close/>
                </a:path>
              </a:pathLst>
            </a:custGeom>
            <a:solidFill>
              <a:srgbClr val="9E92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401725" y="703050"/>
              <a:ext cx="94325" cy="34350"/>
            </a:xfrm>
            <a:custGeom>
              <a:avLst/>
              <a:gdLst/>
              <a:ahLst/>
              <a:cxnLst/>
              <a:rect l="l" t="t" r="r" b="b"/>
              <a:pathLst>
                <a:path w="3773" h="1374" extrusionOk="0">
                  <a:moveTo>
                    <a:pt x="1518" y="0"/>
                  </a:moveTo>
                  <a:cubicBezTo>
                    <a:pt x="608" y="0"/>
                    <a:pt x="326" y="694"/>
                    <a:pt x="1" y="1373"/>
                  </a:cubicBezTo>
                  <a:lnTo>
                    <a:pt x="3773" y="1373"/>
                  </a:lnTo>
                  <a:cubicBezTo>
                    <a:pt x="3665" y="853"/>
                    <a:pt x="2429" y="0"/>
                    <a:pt x="1518" y="0"/>
                  </a:cubicBezTo>
                  <a:close/>
                </a:path>
              </a:pathLst>
            </a:custGeom>
            <a:solidFill>
              <a:srgbClr val="222207">
                <a:alpha val="19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45625" y="701600"/>
              <a:ext cx="100850" cy="35800"/>
            </a:xfrm>
            <a:custGeom>
              <a:avLst/>
              <a:gdLst/>
              <a:ahLst/>
              <a:cxnLst/>
              <a:rect l="l" t="t" r="r" b="b"/>
              <a:pathLst>
                <a:path w="4034" h="1432" extrusionOk="0">
                  <a:moveTo>
                    <a:pt x="1619" y="1"/>
                  </a:moveTo>
                  <a:cubicBezTo>
                    <a:pt x="644" y="1"/>
                    <a:pt x="348" y="723"/>
                    <a:pt x="1" y="1431"/>
                  </a:cubicBezTo>
                  <a:lnTo>
                    <a:pt x="4033" y="1431"/>
                  </a:lnTo>
                  <a:cubicBezTo>
                    <a:pt x="3917" y="889"/>
                    <a:pt x="2595" y="1"/>
                    <a:pt x="1619" y="1"/>
                  </a:cubicBezTo>
                  <a:close/>
                </a:path>
              </a:pathLst>
            </a:custGeom>
            <a:solidFill>
              <a:srgbClr val="9E92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4465875" y="713875"/>
              <a:ext cx="64500" cy="23525"/>
            </a:xfrm>
            <a:custGeom>
              <a:avLst/>
              <a:gdLst/>
              <a:ahLst/>
              <a:cxnLst/>
              <a:rect l="l" t="t" r="r" b="b"/>
              <a:pathLst>
                <a:path w="2580" h="941" extrusionOk="0">
                  <a:moveTo>
                    <a:pt x="1033" y="1"/>
                  </a:moveTo>
                  <a:cubicBezTo>
                    <a:pt x="412" y="1"/>
                    <a:pt x="224" y="478"/>
                    <a:pt x="0" y="940"/>
                  </a:cubicBezTo>
                  <a:lnTo>
                    <a:pt x="2580" y="940"/>
                  </a:lnTo>
                  <a:cubicBezTo>
                    <a:pt x="2508" y="586"/>
                    <a:pt x="1662" y="1"/>
                    <a:pt x="1033" y="1"/>
                  </a:cubicBezTo>
                  <a:close/>
                </a:path>
              </a:pathLst>
            </a:custGeom>
            <a:solidFill>
              <a:srgbClr val="222207">
                <a:alpha val="19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4487900" y="672700"/>
              <a:ext cx="79150" cy="64700"/>
            </a:xfrm>
            <a:custGeom>
              <a:avLst/>
              <a:gdLst/>
              <a:ahLst/>
              <a:cxnLst/>
              <a:rect l="l" t="t" r="r" b="b"/>
              <a:pathLst>
                <a:path w="3166" h="2588" extrusionOk="0">
                  <a:moveTo>
                    <a:pt x="2212" y="0"/>
                  </a:moveTo>
                  <a:cubicBezTo>
                    <a:pt x="1518" y="0"/>
                    <a:pt x="1070" y="354"/>
                    <a:pt x="738" y="882"/>
                  </a:cubicBezTo>
                  <a:cubicBezTo>
                    <a:pt x="680" y="976"/>
                    <a:pt x="622" y="1084"/>
                    <a:pt x="564" y="1185"/>
                  </a:cubicBezTo>
                  <a:cubicBezTo>
                    <a:pt x="557" y="1207"/>
                    <a:pt x="543" y="1229"/>
                    <a:pt x="535" y="1250"/>
                  </a:cubicBezTo>
                  <a:cubicBezTo>
                    <a:pt x="507" y="1308"/>
                    <a:pt x="478" y="1366"/>
                    <a:pt x="456" y="1417"/>
                  </a:cubicBezTo>
                  <a:cubicBezTo>
                    <a:pt x="434" y="1460"/>
                    <a:pt x="420" y="1496"/>
                    <a:pt x="398" y="1540"/>
                  </a:cubicBezTo>
                  <a:cubicBezTo>
                    <a:pt x="384" y="1583"/>
                    <a:pt x="369" y="1626"/>
                    <a:pt x="348" y="1670"/>
                  </a:cubicBezTo>
                  <a:cubicBezTo>
                    <a:pt x="283" y="1836"/>
                    <a:pt x="218" y="2002"/>
                    <a:pt x="152" y="2175"/>
                  </a:cubicBezTo>
                  <a:cubicBezTo>
                    <a:pt x="145" y="2197"/>
                    <a:pt x="138" y="2219"/>
                    <a:pt x="131" y="2233"/>
                  </a:cubicBezTo>
                  <a:cubicBezTo>
                    <a:pt x="87" y="2349"/>
                    <a:pt x="44" y="2464"/>
                    <a:pt x="8" y="2580"/>
                  </a:cubicBezTo>
                  <a:cubicBezTo>
                    <a:pt x="8" y="2580"/>
                    <a:pt x="1" y="2587"/>
                    <a:pt x="1" y="2587"/>
                  </a:cubicBezTo>
                  <a:lnTo>
                    <a:pt x="3166" y="2587"/>
                  </a:lnTo>
                  <a:lnTo>
                    <a:pt x="3166" y="224"/>
                  </a:lnTo>
                  <a:cubicBezTo>
                    <a:pt x="3036" y="167"/>
                    <a:pt x="2906" y="123"/>
                    <a:pt x="2783" y="87"/>
                  </a:cubicBezTo>
                  <a:cubicBezTo>
                    <a:pt x="2588" y="36"/>
                    <a:pt x="2393" y="0"/>
                    <a:pt x="2212" y="0"/>
                  </a:cubicBezTo>
                  <a:close/>
                </a:path>
              </a:pathLst>
            </a:custGeom>
            <a:solidFill>
              <a:srgbClr val="9E92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515550" y="694925"/>
              <a:ext cx="51500" cy="42475"/>
            </a:xfrm>
            <a:custGeom>
              <a:avLst/>
              <a:gdLst/>
              <a:ahLst/>
              <a:cxnLst/>
              <a:rect l="l" t="t" r="r" b="b"/>
              <a:pathLst>
                <a:path w="2060" h="1699" extrusionOk="0">
                  <a:moveTo>
                    <a:pt x="1417" y="0"/>
                  </a:moveTo>
                  <a:cubicBezTo>
                    <a:pt x="882" y="0"/>
                    <a:pt x="586" y="333"/>
                    <a:pt x="362" y="788"/>
                  </a:cubicBezTo>
                  <a:cubicBezTo>
                    <a:pt x="340" y="824"/>
                    <a:pt x="326" y="860"/>
                    <a:pt x="304" y="903"/>
                  </a:cubicBezTo>
                  <a:cubicBezTo>
                    <a:pt x="261" y="990"/>
                    <a:pt x="224" y="1084"/>
                    <a:pt x="188" y="1185"/>
                  </a:cubicBezTo>
                  <a:cubicBezTo>
                    <a:pt x="181" y="1192"/>
                    <a:pt x="181" y="1200"/>
                    <a:pt x="181" y="1200"/>
                  </a:cubicBezTo>
                  <a:cubicBezTo>
                    <a:pt x="152" y="1272"/>
                    <a:pt x="123" y="1344"/>
                    <a:pt x="102" y="1416"/>
                  </a:cubicBezTo>
                  <a:cubicBezTo>
                    <a:pt x="94" y="1438"/>
                    <a:pt x="87" y="1460"/>
                    <a:pt x="80" y="1474"/>
                  </a:cubicBezTo>
                  <a:cubicBezTo>
                    <a:pt x="58" y="1539"/>
                    <a:pt x="29" y="1612"/>
                    <a:pt x="8" y="1677"/>
                  </a:cubicBezTo>
                  <a:cubicBezTo>
                    <a:pt x="8" y="1684"/>
                    <a:pt x="8" y="1684"/>
                    <a:pt x="8" y="1691"/>
                  </a:cubicBezTo>
                  <a:cubicBezTo>
                    <a:pt x="0" y="1691"/>
                    <a:pt x="0" y="1698"/>
                    <a:pt x="0" y="1698"/>
                  </a:cubicBezTo>
                  <a:lnTo>
                    <a:pt x="2060" y="1698"/>
                  </a:lnTo>
                  <a:lnTo>
                    <a:pt x="2060" y="166"/>
                  </a:lnTo>
                  <a:cubicBezTo>
                    <a:pt x="1894" y="87"/>
                    <a:pt x="1735" y="36"/>
                    <a:pt x="1576" y="15"/>
                  </a:cubicBezTo>
                  <a:cubicBezTo>
                    <a:pt x="1525" y="7"/>
                    <a:pt x="1467" y="0"/>
                    <a:pt x="1417" y="0"/>
                  </a:cubicBezTo>
                  <a:close/>
                </a:path>
              </a:pathLst>
            </a:custGeom>
            <a:solidFill>
              <a:srgbClr val="222207">
                <a:alpha val="19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084500" y="714600"/>
              <a:ext cx="64150" cy="22800"/>
            </a:xfrm>
            <a:custGeom>
              <a:avLst/>
              <a:gdLst/>
              <a:ahLst/>
              <a:cxnLst/>
              <a:rect l="l" t="t" r="r" b="b"/>
              <a:pathLst>
                <a:path w="2566" h="912" extrusionOk="0">
                  <a:moveTo>
                    <a:pt x="1027" y="1"/>
                  </a:moveTo>
                  <a:cubicBezTo>
                    <a:pt x="412" y="1"/>
                    <a:pt x="217" y="456"/>
                    <a:pt x="0" y="911"/>
                  </a:cubicBezTo>
                  <a:lnTo>
                    <a:pt x="2566" y="911"/>
                  </a:lnTo>
                  <a:cubicBezTo>
                    <a:pt x="2486" y="564"/>
                    <a:pt x="1648" y="1"/>
                    <a:pt x="1027" y="1"/>
                  </a:cubicBezTo>
                  <a:close/>
                </a:path>
              </a:pathLst>
            </a:custGeom>
            <a:solidFill>
              <a:srgbClr val="9E92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5Wg86akhKS_9ZRCkVq0hg5UUsFonSbZF/vie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044xBUsJh2cvcbWSojhNrZFfjxoQ9PE_/vie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nC0mRWjCUmb8UdtS-DCJc2rXG0hZB_3y/view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xrHH5cS4CziqI13rdBcMPy-CE-zcyge6/vie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nEtYN883v2_tz2uKCBzv33K6f31Oo0ql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311700" y="790650"/>
            <a:ext cx="8520600" cy="13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Hik</a:t>
            </a:r>
            <a:r>
              <a:rPr lang="en-US" altLang="zh-CN" sz="2600" dirty="0"/>
              <a:t>e</a:t>
            </a:r>
            <a:r>
              <a:rPr lang="en" sz="2600" dirty="0"/>
              <a:t> Safely:</a:t>
            </a:r>
            <a:endParaRPr sz="2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 Navigation Mobile Application for Hikers  </a:t>
            </a:r>
            <a:endParaRPr sz="2600" dirty="0"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311700" y="2671475"/>
            <a:ext cx="85206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lnSpc>
                <a:spcPct val="80000"/>
              </a:lnSpc>
            </a:pPr>
            <a:r>
              <a:rPr lang="en" b="1" dirty="0" smtClean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By </a:t>
            </a:r>
            <a:r>
              <a:rPr lang="en-US" altLang="zh-CN" b="1" dirty="0" smtClean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Ding </a:t>
            </a:r>
            <a:r>
              <a:rPr lang="en-US" altLang="zh-CN" b="1" dirty="0" err="1" smtClean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Ziheng</a:t>
            </a:r>
            <a:r>
              <a:rPr lang="en" altLang="zh-CN" b="1" dirty="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, </a:t>
            </a:r>
            <a:endParaRPr lang="en-US" altLang="zh-CN" sz="4134" dirty="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indent="0">
              <a:lnSpc>
                <a:spcPct val="80000"/>
              </a:lnSpc>
            </a:pPr>
            <a:r>
              <a:rPr lang="en" b="1" dirty="0" smtClean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Kresna-Abraham</a:t>
            </a:r>
            <a:r>
              <a:rPr lang="en" b="1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, LI Sheung </a:t>
            </a:r>
            <a:r>
              <a:rPr lang="en" b="1" dirty="0" smtClean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Shing</a:t>
            </a:r>
            <a:endParaRPr b="1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863150" y="4327475"/>
            <a:ext cx="541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Advised by Prof. Tai Chiew-Lan </a:t>
            </a:r>
            <a:endParaRPr sz="1600" b="1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Search UI</a:t>
            </a: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429000" cy="3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</a:t>
            </a:r>
            <a:r>
              <a:rPr lang="en">
                <a:solidFill>
                  <a:srgbClr val="6AA84F"/>
                </a:solidFill>
                <a:highlight>
                  <a:schemeClr val="lt1"/>
                </a:highlight>
              </a:rPr>
              <a:t>Textbox</a:t>
            </a:r>
            <a:r>
              <a:rPr lang="en"/>
              <a:t> containers with </a:t>
            </a:r>
            <a:r>
              <a:rPr lang="en">
                <a:solidFill>
                  <a:srgbClr val="6AA84F"/>
                </a:solidFill>
              </a:rPr>
              <a:t>Autocomplete</a:t>
            </a:r>
            <a:r>
              <a:rPr lang="en"/>
              <a:t> function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/>
              <a:t>Result Page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Text View</a:t>
            </a:r>
            <a:r>
              <a:rPr lang="en"/>
              <a:t> showing </a:t>
            </a:r>
            <a:r>
              <a:rPr lang="en" b="1"/>
              <a:t>Time</a:t>
            </a:r>
            <a:r>
              <a:rPr lang="en"/>
              <a:t> and </a:t>
            </a:r>
            <a:r>
              <a:rPr lang="en" b="1"/>
              <a:t>Distance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highlight>
                  <a:schemeClr val="lt1"/>
                </a:highlight>
              </a:rPr>
              <a:t>Marker</a:t>
            </a:r>
            <a:r>
              <a:rPr lang="en"/>
              <a:t> and </a:t>
            </a:r>
            <a:r>
              <a:rPr lang="en">
                <a:solidFill>
                  <a:srgbClr val="6AA84F"/>
                </a:solidFill>
              </a:rPr>
              <a:t>Polyline</a:t>
            </a:r>
            <a:r>
              <a:rPr lang="en"/>
              <a:t> shows the</a:t>
            </a:r>
            <a:r>
              <a:rPr lang="en" b="1"/>
              <a:t> route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913" y="431400"/>
            <a:ext cx="2202601" cy="428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725" y="431400"/>
            <a:ext cx="2269650" cy="428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Recommendation UI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Mapview</a:t>
            </a:r>
            <a:r>
              <a:rPr lang="en"/>
              <a:t> with </a:t>
            </a:r>
            <a:r>
              <a:rPr lang="en">
                <a:solidFill>
                  <a:srgbClr val="6AA84F"/>
                </a:solidFill>
              </a:rPr>
              <a:t>Routeline</a:t>
            </a:r>
            <a:endParaRPr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Pressable</a:t>
            </a:r>
            <a:r>
              <a:rPr lang="en"/>
              <a:t>/Scrollable </a:t>
            </a:r>
            <a:r>
              <a:rPr lang="en">
                <a:solidFill>
                  <a:srgbClr val="6AA84F"/>
                </a:solidFill>
              </a:rPr>
              <a:t>FlatList</a:t>
            </a:r>
            <a:endParaRPr>
              <a:solidFill>
                <a:srgbClr val="6AA84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Allows user press for details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/>
            </a:r>
            <a:br>
              <a:rPr lang="en"/>
            </a:br>
            <a:r>
              <a:rPr lang="en" i="1"/>
              <a:t>Route Details:</a:t>
            </a:r>
            <a:endParaRPr i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Fetched from database</a:t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401" y="1043550"/>
            <a:ext cx="1778749" cy="363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174" y="1043541"/>
            <a:ext cx="1778749" cy="363423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Page UI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14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Pressable</a:t>
            </a:r>
            <a:r>
              <a:rPr lang="en"/>
              <a:t> “On/Off” Dashboard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Information is shown on dashboard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AA84F"/>
                </a:solidFill>
              </a:rPr>
              <a:t>RouteLine</a:t>
            </a:r>
            <a:r>
              <a:rPr lang="en" sz="1600"/>
              <a:t> for walked routes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551" y="278975"/>
            <a:ext cx="2171876" cy="458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251" y="278995"/>
            <a:ext cx="2171876" cy="458552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Blackspot Alert UI</a:t>
            </a: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body" idx="1"/>
          </p:nvPr>
        </p:nvSpPr>
        <p:spPr>
          <a:xfrm>
            <a:off x="262250" y="1948825"/>
            <a:ext cx="3726000" cy="17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Hazard </a:t>
            </a:r>
            <a:r>
              <a:rPr lang="en">
                <a:solidFill>
                  <a:srgbClr val="6AA84F"/>
                </a:solidFill>
              </a:rPr>
              <a:t>Markers</a:t>
            </a:r>
            <a:r>
              <a:rPr lang="en"/>
              <a:t> for Blackspots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6AA84F"/>
                </a:solidFill>
              </a:rPr>
              <a:t>Alert </a:t>
            </a:r>
            <a:r>
              <a:rPr lang="en" sz="2000"/>
              <a:t>showing warnings</a:t>
            </a:r>
            <a:endParaRPr sz="2000"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750" y="784375"/>
            <a:ext cx="1852275" cy="378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328" y="824125"/>
            <a:ext cx="1773650" cy="374474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Page UI</a:t>
            </a: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311700" y="1258850"/>
            <a:ext cx="5986500" cy="33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Mainly user’s data from database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Username/previous datas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Scrollable </a:t>
            </a:r>
            <a:r>
              <a:rPr lang="en">
                <a:solidFill>
                  <a:srgbClr val="6AA84F"/>
                </a:solidFill>
              </a:rPr>
              <a:t>Flatlist</a:t>
            </a:r>
            <a:r>
              <a:rPr lang="en"/>
              <a:t> with Total Distance and Routes</a:t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300" y="363900"/>
            <a:ext cx="2161249" cy="44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239525" y="1979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F6C00"/>
                </a:solidFill>
              </a:rPr>
              <a:t>Backend overview</a:t>
            </a: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46" y="2275225"/>
            <a:ext cx="1038575" cy="221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704288" y="1875025"/>
            <a:ext cx="12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Frontend UI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3460675" y="933650"/>
            <a:ext cx="2610900" cy="1547748"/>
          </a:xfrm>
          <a:prstGeom prst="cloud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server (AWS cloud)</a:t>
            </a:r>
            <a:endParaRPr/>
          </a:p>
        </p:txBody>
      </p:sp>
      <p:cxnSp>
        <p:nvCxnSpPr>
          <p:cNvPr id="244" name="Google Shape;244;p28"/>
          <p:cNvCxnSpPr>
            <a:stCxn id="241" idx="3"/>
            <a:endCxn id="243" idx="2"/>
          </p:cNvCxnSpPr>
          <p:nvPr/>
        </p:nvCxnSpPr>
        <p:spPr>
          <a:xfrm rot="10800000" flipH="1">
            <a:off x="1825520" y="1707537"/>
            <a:ext cx="1643400" cy="16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28"/>
          <p:cNvSpPr txBox="1"/>
          <p:nvPr/>
        </p:nvSpPr>
        <p:spPr>
          <a:xfrm>
            <a:off x="2084900" y="1875025"/>
            <a:ext cx="14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Store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6" name="Google Shape;246;p28"/>
          <p:cNvCxnSpPr>
            <a:stCxn id="245" idx="3"/>
          </p:cNvCxnSpPr>
          <p:nvPr/>
        </p:nvCxnSpPr>
        <p:spPr>
          <a:xfrm flipH="1">
            <a:off x="1866200" y="2075125"/>
            <a:ext cx="1672800" cy="16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28"/>
          <p:cNvSpPr txBox="1"/>
          <p:nvPr/>
        </p:nvSpPr>
        <p:spPr>
          <a:xfrm>
            <a:off x="2256875" y="3182938"/>
            <a:ext cx="14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retrieve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8" name="Google Shape;248;p28"/>
          <p:cNvGrpSpPr/>
          <p:nvPr/>
        </p:nvGrpSpPr>
        <p:grpSpPr>
          <a:xfrm>
            <a:off x="6069399" y="805650"/>
            <a:ext cx="2284651" cy="1469575"/>
            <a:chOff x="6069399" y="805650"/>
            <a:chExt cx="2284651" cy="1469575"/>
          </a:xfrm>
        </p:grpSpPr>
        <p:sp>
          <p:nvSpPr>
            <p:cNvPr id="249" name="Google Shape;249;p28"/>
            <p:cNvSpPr/>
            <p:nvPr/>
          </p:nvSpPr>
          <p:spPr>
            <a:xfrm>
              <a:off x="7275325" y="805650"/>
              <a:ext cx="1078725" cy="1469575"/>
            </a:xfrm>
            <a:prstGeom prst="flowChartMagneticDisk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Database</a:t>
              </a:r>
              <a:endParaRPr/>
            </a:p>
          </p:txBody>
        </p:sp>
        <p:cxnSp>
          <p:nvCxnSpPr>
            <p:cNvPr id="250" name="Google Shape;250;p28"/>
            <p:cNvCxnSpPr>
              <a:stCxn id="243" idx="0"/>
              <a:endCxn id="249" idx="2"/>
            </p:cNvCxnSpPr>
            <p:nvPr/>
          </p:nvCxnSpPr>
          <p:spPr>
            <a:xfrm rot="10800000" flipH="1">
              <a:off x="6069399" y="1540424"/>
              <a:ext cx="1206000" cy="16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51" name="Google Shape;251;p28"/>
          <p:cNvGrpSpPr/>
          <p:nvPr/>
        </p:nvGrpSpPr>
        <p:grpSpPr>
          <a:xfrm>
            <a:off x="6008975" y="1934200"/>
            <a:ext cx="1860525" cy="2877124"/>
            <a:chOff x="6008975" y="1934200"/>
            <a:chExt cx="1860525" cy="2877124"/>
          </a:xfrm>
        </p:grpSpPr>
        <p:cxnSp>
          <p:nvCxnSpPr>
            <p:cNvPr id="252" name="Google Shape;252;p28"/>
            <p:cNvCxnSpPr/>
            <p:nvPr/>
          </p:nvCxnSpPr>
          <p:spPr>
            <a:xfrm>
              <a:off x="6008975" y="1934200"/>
              <a:ext cx="781800" cy="145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53" name="Google Shape;25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0775" y="2505246"/>
              <a:ext cx="1078725" cy="2306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28"/>
            <p:cNvSpPr txBox="1"/>
            <p:nvPr/>
          </p:nvSpPr>
          <p:spPr>
            <a:xfrm>
              <a:off x="7009588" y="2719075"/>
              <a:ext cx="64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Login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413" y="1150025"/>
            <a:ext cx="6585175" cy="353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29"/>
          <p:cNvGrpSpPr/>
          <p:nvPr/>
        </p:nvGrpSpPr>
        <p:grpSpPr>
          <a:xfrm>
            <a:off x="1798025" y="368475"/>
            <a:ext cx="3852363" cy="4406574"/>
            <a:chOff x="1798025" y="368475"/>
            <a:chExt cx="3852363" cy="4406574"/>
          </a:xfrm>
        </p:grpSpPr>
        <p:grpSp>
          <p:nvGrpSpPr>
            <p:cNvPr id="263" name="Google Shape;263;p29"/>
            <p:cNvGrpSpPr/>
            <p:nvPr/>
          </p:nvGrpSpPr>
          <p:grpSpPr>
            <a:xfrm>
              <a:off x="1798025" y="368475"/>
              <a:ext cx="3852363" cy="4406574"/>
              <a:chOff x="1798025" y="368475"/>
              <a:chExt cx="3852363" cy="4406574"/>
            </a:xfrm>
          </p:grpSpPr>
          <p:grpSp>
            <p:nvGrpSpPr>
              <p:cNvPr id="264" name="Google Shape;264;p29"/>
              <p:cNvGrpSpPr/>
              <p:nvPr/>
            </p:nvGrpSpPr>
            <p:grpSpPr>
              <a:xfrm>
                <a:off x="1798025" y="368475"/>
                <a:ext cx="3852363" cy="4406574"/>
                <a:chOff x="1798025" y="368475"/>
                <a:chExt cx="3852363" cy="4406574"/>
              </a:xfrm>
            </p:grpSpPr>
            <p:pic>
              <p:nvPicPr>
                <p:cNvPr id="265" name="Google Shape;265;p2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493613" y="368475"/>
                  <a:ext cx="2156775" cy="440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6" name="Google Shape;266;p29"/>
                <p:cNvSpPr/>
                <p:nvPr/>
              </p:nvSpPr>
              <p:spPr>
                <a:xfrm>
                  <a:off x="1798025" y="2923400"/>
                  <a:ext cx="353700" cy="236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4255200" y="2335650"/>
                  <a:ext cx="534600" cy="1455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68" name="Google Shape;268;p29"/>
                <p:cNvCxnSpPr>
                  <a:endCxn id="267" idx="1"/>
                </p:cNvCxnSpPr>
                <p:nvPr/>
              </p:nvCxnSpPr>
              <p:spPr>
                <a:xfrm rot="10800000" flipH="1">
                  <a:off x="2151600" y="2408400"/>
                  <a:ext cx="2103600" cy="647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sp>
            <p:nvSpPr>
              <p:cNvPr id="269" name="Google Shape;269;p29"/>
              <p:cNvSpPr/>
              <p:nvPr/>
            </p:nvSpPr>
            <p:spPr>
              <a:xfrm>
                <a:off x="1798025" y="2157050"/>
                <a:ext cx="442200" cy="1896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0" name="Google Shape;270;p29"/>
              <p:cNvCxnSpPr>
                <a:endCxn id="271" idx="1"/>
              </p:cNvCxnSpPr>
              <p:nvPr/>
            </p:nvCxnSpPr>
            <p:spPr>
              <a:xfrm>
                <a:off x="2269625" y="2299675"/>
                <a:ext cx="1400100" cy="218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71" name="Google Shape;271;p29"/>
            <p:cNvSpPr/>
            <p:nvPr/>
          </p:nvSpPr>
          <p:spPr>
            <a:xfrm>
              <a:off x="3669725" y="2039125"/>
              <a:ext cx="1783200" cy="957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1798025" y="1846512"/>
            <a:ext cx="3859914" cy="1450501"/>
            <a:chOff x="1798025" y="1846512"/>
            <a:chExt cx="3859914" cy="1450501"/>
          </a:xfrm>
        </p:grpSpPr>
        <p:sp>
          <p:nvSpPr>
            <p:cNvPr id="273" name="Google Shape;273;p29"/>
            <p:cNvSpPr/>
            <p:nvPr/>
          </p:nvSpPr>
          <p:spPr>
            <a:xfrm>
              <a:off x="1798025" y="2422300"/>
              <a:ext cx="530700" cy="456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29"/>
            <p:cNvGrpSpPr/>
            <p:nvPr/>
          </p:nvGrpSpPr>
          <p:grpSpPr>
            <a:xfrm>
              <a:off x="2328475" y="1846512"/>
              <a:ext cx="3329464" cy="1450501"/>
              <a:chOff x="2328475" y="1846512"/>
              <a:chExt cx="3329464" cy="1450501"/>
            </a:xfrm>
          </p:grpSpPr>
          <p:pic>
            <p:nvPicPr>
              <p:cNvPr id="275" name="Google Shape;275;p29"/>
              <p:cNvPicPr preferRelativeResize="0"/>
              <p:nvPr/>
            </p:nvPicPr>
            <p:blipFill rotWithShape="1">
              <a:blip r:embed="rId5">
                <a:alphaModFix/>
              </a:blip>
              <a:srcRect t="32615" b="35753"/>
              <a:stretch/>
            </p:blipFill>
            <p:spPr>
              <a:xfrm>
                <a:off x="3486063" y="1846512"/>
                <a:ext cx="2171876" cy="14505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6" name="Google Shape;276;p29"/>
              <p:cNvSpPr/>
              <p:nvPr/>
            </p:nvSpPr>
            <p:spPr>
              <a:xfrm>
                <a:off x="4023475" y="2417550"/>
                <a:ext cx="191400" cy="2487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7" name="Google Shape;277;p29"/>
              <p:cNvCxnSpPr>
                <a:endCxn id="276" idx="1"/>
              </p:cNvCxnSpPr>
              <p:nvPr/>
            </p:nvCxnSpPr>
            <p:spPr>
              <a:xfrm rot="10800000" flipH="1">
                <a:off x="2328475" y="2541900"/>
                <a:ext cx="1695000" cy="10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sp>
        <p:nvSpPr>
          <p:cNvPr id="278" name="Google Shape;278;p29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413" y="1150025"/>
            <a:ext cx="6585175" cy="35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grpSp>
        <p:nvGrpSpPr>
          <p:cNvPr id="286" name="Google Shape;286;p30"/>
          <p:cNvGrpSpPr/>
          <p:nvPr/>
        </p:nvGrpSpPr>
        <p:grpSpPr>
          <a:xfrm>
            <a:off x="783300" y="315624"/>
            <a:ext cx="7081275" cy="4512242"/>
            <a:chOff x="783300" y="315624"/>
            <a:chExt cx="7081275" cy="4512242"/>
          </a:xfrm>
        </p:grpSpPr>
        <p:pic>
          <p:nvPicPr>
            <p:cNvPr id="287" name="Google Shape;28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3300" y="315650"/>
              <a:ext cx="2208475" cy="451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56100" y="315624"/>
              <a:ext cx="2208475" cy="45122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30"/>
          <p:cNvGrpSpPr/>
          <p:nvPr/>
        </p:nvGrpSpPr>
        <p:grpSpPr>
          <a:xfrm>
            <a:off x="1930650" y="874850"/>
            <a:ext cx="5349875" cy="3050775"/>
            <a:chOff x="1930650" y="874850"/>
            <a:chExt cx="5349875" cy="3050775"/>
          </a:xfrm>
        </p:grpSpPr>
        <p:sp>
          <p:nvSpPr>
            <p:cNvPr id="290" name="Google Shape;290;p30"/>
            <p:cNvSpPr/>
            <p:nvPr/>
          </p:nvSpPr>
          <p:spPr>
            <a:xfrm>
              <a:off x="1930650" y="3601325"/>
              <a:ext cx="604200" cy="1326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6248825" y="874850"/>
              <a:ext cx="1031700" cy="1326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3596025" y="3733925"/>
              <a:ext cx="604200" cy="19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3" name="Google Shape;293;p30"/>
            <p:cNvCxnSpPr>
              <a:stCxn id="292" idx="1"/>
              <a:endCxn id="290" idx="3"/>
            </p:cNvCxnSpPr>
            <p:nvPr/>
          </p:nvCxnSpPr>
          <p:spPr>
            <a:xfrm rot="10800000">
              <a:off x="2534925" y="3667775"/>
              <a:ext cx="1061100" cy="1620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4" name="Google Shape;294;p30"/>
            <p:cNvCxnSpPr>
              <a:stCxn id="292" idx="3"/>
              <a:endCxn id="291" idx="1"/>
            </p:cNvCxnSpPr>
            <p:nvPr/>
          </p:nvCxnSpPr>
          <p:spPr>
            <a:xfrm rot="10800000" flipH="1">
              <a:off x="4200225" y="941075"/>
              <a:ext cx="2048700" cy="2888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5" name="Google Shape;295;p30"/>
          <p:cNvGrpSpPr/>
          <p:nvPr/>
        </p:nvGrpSpPr>
        <p:grpSpPr>
          <a:xfrm>
            <a:off x="1709600" y="2186450"/>
            <a:ext cx="2490625" cy="368588"/>
            <a:chOff x="1709600" y="2186450"/>
            <a:chExt cx="2490625" cy="368588"/>
          </a:xfrm>
        </p:grpSpPr>
        <p:sp>
          <p:nvSpPr>
            <p:cNvPr id="296" name="Google Shape;296;p30"/>
            <p:cNvSpPr/>
            <p:nvPr/>
          </p:nvSpPr>
          <p:spPr>
            <a:xfrm>
              <a:off x="3596025" y="2186450"/>
              <a:ext cx="604200" cy="19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709600" y="2245438"/>
              <a:ext cx="324300" cy="3096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8" name="Google Shape;298;p30"/>
            <p:cNvCxnSpPr>
              <a:stCxn id="296" idx="1"/>
              <a:endCxn id="297" idx="3"/>
            </p:cNvCxnSpPr>
            <p:nvPr/>
          </p:nvCxnSpPr>
          <p:spPr>
            <a:xfrm flipH="1">
              <a:off x="2033925" y="2282300"/>
              <a:ext cx="1562100" cy="117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99" name="Google Shape;299;p30"/>
          <p:cNvGrpSpPr/>
          <p:nvPr/>
        </p:nvGrpSpPr>
        <p:grpSpPr>
          <a:xfrm>
            <a:off x="1930650" y="2407575"/>
            <a:ext cx="5128925" cy="1665375"/>
            <a:chOff x="1930650" y="2407575"/>
            <a:chExt cx="5128925" cy="1665375"/>
          </a:xfrm>
        </p:grpSpPr>
        <p:grpSp>
          <p:nvGrpSpPr>
            <p:cNvPr id="300" name="Google Shape;300;p30"/>
            <p:cNvGrpSpPr/>
            <p:nvPr/>
          </p:nvGrpSpPr>
          <p:grpSpPr>
            <a:xfrm>
              <a:off x="1930650" y="2407575"/>
              <a:ext cx="5128925" cy="1665375"/>
              <a:chOff x="1930650" y="2407575"/>
              <a:chExt cx="5128925" cy="1665375"/>
            </a:xfrm>
          </p:grpSpPr>
          <p:sp>
            <p:nvSpPr>
              <p:cNvPr id="301" name="Google Shape;301;p30"/>
              <p:cNvSpPr/>
              <p:nvPr/>
            </p:nvSpPr>
            <p:spPr>
              <a:xfrm>
                <a:off x="5836175" y="2407575"/>
                <a:ext cx="1223400" cy="2358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>
                <a:off x="1930650" y="3837150"/>
                <a:ext cx="545400" cy="2358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3566525" y="2407575"/>
                <a:ext cx="545400" cy="2358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4" name="Google Shape;304;p30"/>
              <p:cNvCxnSpPr>
                <a:stCxn id="303" idx="3"/>
                <a:endCxn id="301" idx="1"/>
              </p:cNvCxnSpPr>
              <p:nvPr/>
            </p:nvCxnSpPr>
            <p:spPr>
              <a:xfrm>
                <a:off x="4111925" y="2525475"/>
                <a:ext cx="1724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05" name="Google Shape;305;p30"/>
              <p:cNvCxnSpPr>
                <a:endCxn id="302" idx="3"/>
              </p:cNvCxnSpPr>
              <p:nvPr/>
            </p:nvCxnSpPr>
            <p:spPr>
              <a:xfrm flipH="1">
                <a:off x="2476050" y="2599050"/>
                <a:ext cx="1090500" cy="1356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306" name="Google Shape;306;p30"/>
            <p:cNvSpPr/>
            <p:nvPr/>
          </p:nvSpPr>
          <p:spPr>
            <a:xfrm>
              <a:off x="3566525" y="2923400"/>
              <a:ext cx="545400" cy="235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" name="Google Shape;307;p30"/>
            <p:cNvCxnSpPr>
              <a:stCxn id="306" idx="1"/>
              <a:endCxn id="302" idx="3"/>
            </p:cNvCxnSpPr>
            <p:nvPr/>
          </p:nvCxnSpPr>
          <p:spPr>
            <a:xfrm flipH="1">
              <a:off x="2476025" y="3041300"/>
              <a:ext cx="1090500" cy="913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8" name="Google Shape;308;p30"/>
            <p:cNvCxnSpPr>
              <a:endCxn id="301" idx="1"/>
            </p:cNvCxnSpPr>
            <p:nvPr/>
          </p:nvCxnSpPr>
          <p:spPr>
            <a:xfrm rot="10800000" flipH="1">
              <a:off x="4111775" y="2525475"/>
              <a:ext cx="1724400" cy="515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09" name="Google Shape;309;p30"/>
          <p:cNvGrpSpPr/>
          <p:nvPr/>
        </p:nvGrpSpPr>
        <p:grpSpPr>
          <a:xfrm>
            <a:off x="1208500" y="1818050"/>
            <a:ext cx="2991700" cy="2357925"/>
            <a:chOff x="1208500" y="1818050"/>
            <a:chExt cx="2991700" cy="2357925"/>
          </a:xfrm>
        </p:grpSpPr>
        <p:sp>
          <p:nvSpPr>
            <p:cNvPr id="310" name="Google Shape;310;p30"/>
            <p:cNvSpPr/>
            <p:nvPr/>
          </p:nvSpPr>
          <p:spPr>
            <a:xfrm>
              <a:off x="1208500" y="1818050"/>
              <a:ext cx="854700" cy="7536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3581300" y="3232900"/>
              <a:ext cx="530700" cy="176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581300" y="3999275"/>
              <a:ext cx="618900" cy="176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3" name="Google Shape;313;p30"/>
            <p:cNvCxnSpPr>
              <a:endCxn id="310" idx="3"/>
            </p:cNvCxnSpPr>
            <p:nvPr/>
          </p:nvCxnSpPr>
          <p:spPr>
            <a:xfrm rot="10800000">
              <a:off x="2063200" y="2194850"/>
              <a:ext cx="1518000" cy="1141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" name="Google Shape;314;p30"/>
            <p:cNvCxnSpPr>
              <a:stCxn id="312" idx="1"/>
              <a:endCxn id="310" idx="3"/>
            </p:cNvCxnSpPr>
            <p:nvPr/>
          </p:nvCxnSpPr>
          <p:spPr>
            <a:xfrm rot="10800000">
              <a:off x="2063300" y="2194925"/>
              <a:ext cx="1518000" cy="1892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5" name="Google Shape;315;p30"/>
          <p:cNvGrpSpPr/>
          <p:nvPr/>
        </p:nvGrpSpPr>
        <p:grpSpPr>
          <a:xfrm>
            <a:off x="3581300" y="1099450"/>
            <a:ext cx="4141475" cy="2534825"/>
            <a:chOff x="3581300" y="1099450"/>
            <a:chExt cx="4141475" cy="2534825"/>
          </a:xfrm>
        </p:grpSpPr>
        <p:sp>
          <p:nvSpPr>
            <p:cNvPr id="316" name="Google Shape;316;p30"/>
            <p:cNvSpPr/>
            <p:nvPr/>
          </p:nvSpPr>
          <p:spPr>
            <a:xfrm>
              <a:off x="5791975" y="1099450"/>
              <a:ext cx="1930800" cy="1086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581300" y="3486975"/>
              <a:ext cx="397800" cy="1473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8" name="Google Shape;318;p30"/>
            <p:cNvCxnSpPr>
              <a:stCxn id="317" idx="3"/>
              <a:endCxn id="316" idx="1"/>
            </p:cNvCxnSpPr>
            <p:nvPr/>
          </p:nvCxnSpPr>
          <p:spPr>
            <a:xfrm rot="10800000" flipH="1">
              <a:off x="3979100" y="1643025"/>
              <a:ext cx="1812900" cy="1917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19" name="Google Shape;319;p30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5" name="Google Shape;3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413" y="1150025"/>
            <a:ext cx="6585175" cy="35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489" y="398088"/>
            <a:ext cx="2127785" cy="4347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1917050" y="1007475"/>
            <a:ext cx="4287700" cy="1356000"/>
            <a:chOff x="1917050" y="1007475"/>
            <a:chExt cx="4287700" cy="1356000"/>
          </a:xfrm>
        </p:grpSpPr>
        <p:sp>
          <p:nvSpPr>
            <p:cNvPr id="329" name="Google Shape;329;p31"/>
            <p:cNvSpPr/>
            <p:nvPr/>
          </p:nvSpPr>
          <p:spPr>
            <a:xfrm>
              <a:off x="5674050" y="2171775"/>
              <a:ext cx="530700" cy="19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917050" y="1007475"/>
              <a:ext cx="530700" cy="258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1" name="Google Shape;331;p31"/>
            <p:cNvCxnSpPr>
              <a:stCxn id="329" idx="1"/>
              <a:endCxn id="330" idx="3"/>
            </p:cNvCxnSpPr>
            <p:nvPr/>
          </p:nvCxnSpPr>
          <p:spPr>
            <a:xfrm rot="10800000">
              <a:off x="2447850" y="1136925"/>
              <a:ext cx="3226200" cy="1130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32" name="Google Shape;332;p31"/>
          <p:cNvGrpSpPr/>
          <p:nvPr/>
        </p:nvGrpSpPr>
        <p:grpSpPr>
          <a:xfrm>
            <a:off x="1311675" y="2112825"/>
            <a:ext cx="4996275" cy="2048700"/>
            <a:chOff x="1311675" y="2112825"/>
            <a:chExt cx="4996275" cy="2048700"/>
          </a:xfrm>
        </p:grpSpPr>
        <p:sp>
          <p:nvSpPr>
            <p:cNvPr id="333" name="Google Shape;333;p31"/>
            <p:cNvSpPr/>
            <p:nvPr/>
          </p:nvSpPr>
          <p:spPr>
            <a:xfrm>
              <a:off x="1311675" y="2112825"/>
              <a:ext cx="1694700" cy="2048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5674050" y="2408700"/>
              <a:ext cx="633900" cy="19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5" name="Google Shape;335;p31"/>
            <p:cNvCxnSpPr>
              <a:endCxn id="333" idx="3"/>
            </p:cNvCxnSpPr>
            <p:nvPr/>
          </p:nvCxnSpPr>
          <p:spPr>
            <a:xfrm flipH="1">
              <a:off x="3006375" y="2525475"/>
              <a:ext cx="2682300" cy="611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36" name="Google Shape;336;p31"/>
          <p:cNvGrpSpPr/>
          <p:nvPr/>
        </p:nvGrpSpPr>
        <p:grpSpPr>
          <a:xfrm>
            <a:off x="1444300" y="1862275"/>
            <a:ext cx="5069750" cy="1256675"/>
            <a:chOff x="1444300" y="1862275"/>
            <a:chExt cx="5069750" cy="1256675"/>
          </a:xfrm>
        </p:grpSpPr>
        <p:grpSp>
          <p:nvGrpSpPr>
            <p:cNvPr id="337" name="Google Shape;337;p31"/>
            <p:cNvGrpSpPr/>
            <p:nvPr/>
          </p:nvGrpSpPr>
          <p:grpSpPr>
            <a:xfrm>
              <a:off x="1444300" y="1862275"/>
              <a:ext cx="4598150" cy="1256675"/>
              <a:chOff x="1444300" y="1862275"/>
              <a:chExt cx="4598150" cy="1256675"/>
            </a:xfrm>
          </p:grpSpPr>
          <p:sp>
            <p:nvSpPr>
              <p:cNvPr id="338" name="Google Shape;338;p31"/>
              <p:cNvSpPr/>
              <p:nvPr/>
            </p:nvSpPr>
            <p:spPr>
              <a:xfrm>
                <a:off x="1444300" y="1862275"/>
                <a:ext cx="692700" cy="3243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5674050" y="2927250"/>
                <a:ext cx="368400" cy="1917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0" name="Google Shape;340;p31"/>
              <p:cNvCxnSpPr>
                <a:endCxn id="338" idx="3"/>
              </p:cNvCxnSpPr>
              <p:nvPr/>
            </p:nvCxnSpPr>
            <p:spPr>
              <a:xfrm rot="10800000">
                <a:off x="2137000" y="2024425"/>
                <a:ext cx="3537000" cy="101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341" name="Google Shape;341;p31"/>
            <p:cNvGrpSpPr/>
            <p:nvPr/>
          </p:nvGrpSpPr>
          <p:grpSpPr>
            <a:xfrm>
              <a:off x="2284350" y="1862275"/>
              <a:ext cx="4229700" cy="1002275"/>
              <a:chOff x="2284350" y="1862275"/>
              <a:chExt cx="4229700" cy="1002275"/>
            </a:xfrm>
          </p:grpSpPr>
          <p:sp>
            <p:nvSpPr>
              <p:cNvPr id="342" name="Google Shape;342;p31"/>
              <p:cNvSpPr/>
              <p:nvPr/>
            </p:nvSpPr>
            <p:spPr>
              <a:xfrm>
                <a:off x="2284350" y="1862275"/>
                <a:ext cx="692700" cy="3243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5674050" y="2672850"/>
                <a:ext cx="840000" cy="1917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4" name="Google Shape;344;p31"/>
              <p:cNvCxnSpPr>
                <a:endCxn id="342" idx="3"/>
              </p:cNvCxnSpPr>
              <p:nvPr/>
            </p:nvCxnSpPr>
            <p:spPr>
              <a:xfrm rot="10800000">
                <a:off x="2977050" y="2024425"/>
                <a:ext cx="2726400" cy="75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345" name="Google Shape;345;p31"/>
          <p:cNvGrpSpPr/>
          <p:nvPr/>
        </p:nvGrpSpPr>
        <p:grpSpPr>
          <a:xfrm>
            <a:off x="1020325" y="2504550"/>
            <a:ext cx="7103350" cy="851775"/>
            <a:chOff x="1020325" y="2504550"/>
            <a:chExt cx="7103350" cy="851775"/>
          </a:xfrm>
        </p:grpSpPr>
        <p:pic>
          <p:nvPicPr>
            <p:cNvPr id="346" name="Google Shape;346;p31"/>
            <p:cNvPicPr preferRelativeResize="0"/>
            <p:nvPr/>
          </p:nvPicPr>
          <p:blipFill rotWithShape="1">
            <a:blip r:embed="rId5">
              <a:alphaModFix/>
            </a:blip>
            <a:srcRect r="22318"/>
            <a:stretch/>
          </p:blipFill>
          <p:spPr>
            <a:xfrm>
              <a:off x="1020325" y="2918025"/>
              <a:ext cx="7103350" cy="438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7" name="Google Shape;347;p31"/>
            <p:cNvCxnSpPr>
              <a:stCxn id="334" idx="1"/>
              <a:endCxn id="346" idx="0"/>
            </p:cNvCxnSpPr>
            <p:nvPr/>
          </p:nvCxnSpPr>
          <p:spPr>
            <a:xfrm flipH="1">
              <a:off x="4572150" y="2504550"/>
              <a:ext cx="1101900" cy="41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8" name="Google Shape;348;p31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and flow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UI Design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Backend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Live Demos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interface</a:t>
            </a:r>
            <a:endParaRPr/>
          </a:p>
        </p:txBody>
      </p:sp>
      <p:sp>
        <p:nvSpPr>
          <p:cNvPr id="354" name="Google Shape;354;p32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55" name="Google Shape;355;p3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SDK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 structure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structure for communicating with the UI</a:t>
            </a:r>
            <a:endParaRPr/>
          </a:p>
        </p:txBody>
      </p:sp>
      <p:grpSp>
        <p:nvGrpSpPr>
          <p:cNvPr id="356" name="Google Shape;356;p32"/>
          <p:cNvGrpSpPr/>
          <p:nvPr/>
        </p:nvGrpSpPr>
        <p:grpSpPr>
          <a:xfrm>
            <a:off x="311700" y="261400"/>
            <a:ext cx="8408875" cy="4592174"/>
            <a:chOff x="311700" y="261400"/>
            <a:chExt cx="8408875" cy="4592174"/>
          </a:xfrm>
        </p:grpSpPr>
        <p:pic>
          <p:nvPicPr>
            <p:cNvPr id="357" name="Google Shape;357;p32"/>
            <p:cNvPicPr preferRelativeResize="0"/>
            <p:nvPr/>
          </p:nvPicPr>
          <p:blipFill rotWithShape="1">
            <a:blip r:embed="rId3">
              <a:alphaModFix/>
            </a:blip>
            <a:srcRect t="3316"/>
            <a:stretch/>
          </p:blipFill>
          <p:spPr>
            <a:xfrm>
              <a:off x="311700" y="261400"/>
              <a:ext cx="3552750" cy="459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67625" y="445013"/>
              <a:ext cx="4552950" cy="406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9" name="Google Shape;35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0925" y="668450"/>
            <a:ext cx="3963592" cy="3778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2"/>
          <p:cNvGrpSpPr/>
          <p:nvPr/>
        </p:nvGrpSpPr>
        <p:grpSpPr>
          <a:xfrm>
            <a:off x="8" y="0"/>
            <a:ext cx="8942967" cy="5143500"/>
            <a:chOff x="8" y="0"/>
            <a:chExt cx="8942967" cy="5143500"/>
          </a:xfrm>
        </p:grpSpPr>
        <p:pic>
          <p:nvPicPr>
            <p:cNvPr id="361" name="Google Shape;361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" y="0"/>
              <a:ext cx="476518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3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765200" y="1954725"/>
              <a:ext cx="4177775" cy="617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 UI</a:t>
            </a:r>
            <a:endParaRPr/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9" name="Google Shape;3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929" y="0"/>
            <a:ext cx="24059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779" y="0"/>
            <a:ext cx="24059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3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Workflow</a:t>
            </a:r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4039125" y="746050"/>
            <a:ext cx="2329452" cy="1297620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b="1" i="1"/>
              <a:t> 	Auth</a:t>
            </a:r>
            <a:endParaRPr b="1" i="1"/>
          </a:p>
        </p:txBody>
      </p:sp>
      <p:pic>
        <p:nvPicPr>
          <p:cNvPr id="379" name="Google Shape;3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26" y="1469575"/>
            <a:ext cx="1544921" cy="3302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34"/>
          <p:cNvCxnSpPr/>
          <p:nvPr/>
        </p:nvCxnSpPr>
        <p:spPr>
          <a:xfrm rot="10800000" flipH="1">
            <a:off x="2319551" y="1824760"/>
            <a:ext cx="2016600" cy="11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" name="Google Shape;381;p34"/>
          <p:cNvCxnSpPr/>
          <p:nvPr/>
        </p:nvCxnSpPr>
        <p:spPr>
          <a:xfrm flipH="1">
            <a:off x="2397550" y="1965475"/>
            <a:ext cx="2345100" cy="129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" name="Google Shape;382;p34"/>
          <p:cNvSpPr txBox="1"/>
          <p:nvPr/>
        </p:nvSpPr>
        <p:spPr>
          <a:xfrm>
            <a:off x="4078250" y="445025"/>
            <a:ext cx="225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AWS backend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2585200" y="1965475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Request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3197650" y="2862775"/>
            <a:ext cx="15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Grant access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5" name="Google Shape;385;p34"/>
          <p:cNvGrpSpPr/>
          <p:nvPr/>
        </p:nvGrpSpPr>
        <p:grpSpPr>
          <a:xfrm>
            <a:off x="6180950" y="1469575"/>
            <a:ext cx="2291650" cy="2568900"/>
            <a:chOff x="6180950" y="1469575"/>
            <a:chExt cx="2291650" cy="2568900"/>
          </a:xfrm>
        </p:grpSpPr>
        <p:sp>
          <p:nvSpPr>
            <p:cNvPr id="386" name="Google Shape;386;p34"/>
            <p:cNvSpPr/>
            <p:nvPr/>
          </p:nvSpPr>
          <p:spPr>
            <a:xfrm>
              <a:off x="7181525" y="2365675"/>
              <a:ext cx="1196100" cy="1672800"/>
            </a:xfrm>
            <a:prstGeom prst="can">
              <a:avLst>
                <a:gd name="adj" fmla="val 25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DynamoDB</a:t>
              </a:r>
              <a:endParaRPr/>
            </a:p>
          </p:txBody>
        </p:sp>
        <p:cxnSp>
          <p:nvCxnSpPr>
            <p:cNvPr id="387" name="Google Shape;387;p34"/>
            <p:cNvCxnSpPr/>
            <p:nvPr/>
          </p:nvCxnSpPr>
          <p:spPr>
            <a:xfrm>
              <a:off x="6180950" y="1652800"/>
              <a:ext cx="1141200" cy="76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8" name="Google Shape;388;p34"/>
            <p:cNvSpPr txBox="1"/>
            <p:nvPr/>
          </p:nvSpPr>
          <p:spPr>
            <a:xfrm>
              <a:off x="6571800" y="1469575"/>
              <a:ext cx="1900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Hook: username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89" name="Google Shape;38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525" y="0"/>
            <a:ext cx="5042975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34"/>
          <p:cNvGrpSpPr/>
          <p:nvPr/>
        </p:nvGrpSpPr>
        <p:grpSpPr>
          <a:xfrm>
            <a:off x="3116750" y="3997850"/>
            <a:ext cx="5818775" cy="737225"/>
            <a:chOff x="3116750" y="3997850"/>
            <a:chExt cx="5818775" cy="737225"/>
          </a:xfrm>
        </p:grpSpPr>
        <p:sp>
          <p:nvSpPr>
            <p:cNvPr id="391" name="Google Shape;391;p34"/>
            <p:cNvSpPr/>
            <p:nvPr/>
          </p:nvSpPr>
          <p:spPr>
            <a:xfrm>
              <a:off x="3116750" y="4263625"/>
              <a:ext cx="548700" cy="2190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392;p34"/>
            <p:cNvGrpSpPr/>
            <p:nvPr/>
          </p:nvGrpSpPr>
          <p:grpSpPr>
            <a:xfrm>
              <a:off x="3665500" y="3997850"/>
              <a:ext cx="5270025" cy="737225"/>
              <a:chOff x="3665500" y="3997850"/>
              <a:chExt cx="5270025" cy="737225"/>
            </a:xfrm>
          </p:grpSpPr>
          <p:pic>
            <p:nvPicPr>
              <p:cNvPr id="393" name="Google Shape;393;p3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39800" y="4011175"/>
                <a:ext cx="3895725" cy="7239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94" name="Google Shape;394;p34"/>
              <p:cNvCxnSpPr>
                <a:stCxn id="393" idx="1"/>
                <a:endCxn id="391" idx="3"/>
              </p:cNvCxnSpPr>
              <p:nvPr/>
            </p:nvCxnSpPr>
            <p:spPr>
              <a:xfrm rot="10800000">
                <a:off x="3665500" y="4373125"/>
                <a:ext cx="1374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95" name="Google Shape;395;p34"/>
              <p:cNvSpPr txBox="1"/>
              <p:nvPr/>
            </p:nvSpPr>
            <p:spPr>
              <a:xfrm>
                <a:off x="4117300" y="3997850"/>
                <a:ext cx="922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pen Sans"/>
                    <a:ea typeface="Open Sans"/>
                    <a:cs typeface="Open Sans"/>
                    <a:sym typeface="Open Sans"/>
                  </a:rPr>
                  <a:t>replace</a:t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pic>
        <p:nvPicPr>
          <p:cNvPr id="396" name="Google Shape;39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26244"/>
            <a:ext cx="9144000" cy="4291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/>
          </p:nvPr>
        </p:nvSpPr>
        <p:spPr>
          <a:xfrm>
            <a:off x="239525" y="1979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and Demo</a:t>
            </a:r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destination Page</a:t>
            </a:r>
            <a:endParaRPr/>
          </a:p>
        </p:txBody>
      </p:sp>
      <p:sp>
        <p:nvSpPr>
          <p:cNvPr id="408" name="Google Shape;408;p36"/>
          <p:cNvSpPr txBox="1">
            <a:spLocks noGrp="1"/>
          </p:cNvSpPr>
          <p:nvPr>
            <p:ph type="body" idx="1"/>
          </p:nvPr>
        </p:nvSpPr>
        <p:spPr>
          <a:xfrm>
            <a:off x="269625" y="9928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GooglePlacesAutocompleteAPI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draw the route calculated by Dijkstra’s Algorithm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9" name="Google Shape;409;p36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10" name="Google Shape;410;p36" title="Searc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050" y="139000"/>
            <a:ext cx="2367001" cy="486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550" y="1666975"/>
            <a:ext cx="51244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Recommendation</a:t>
            </a:r>
            <a:endParaRPr/>
          </a:p>
        </p:txBody>
      </p:sp>
      <p:sp>
        <p:nvSpPr>
          <p:cNvPr id="417" name="Google Shape;417;p3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 the coordinates in arrays form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Poyline complements 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carousal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18" name="Google Shape;418;p37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19" name="Google Shape;419;p37" title="RouteRec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378" y="0"/>
            <a:ext cx="25022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System</a:t>
            </a:r>
            <a:endParaRPr/>
          </a:p>
        </p:txBody>
      </p:sp>
      <p:sp>
        <p:nvSpPr>
          <p:cNvPr id="425" name="Google Shape;425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6" name="Google Shape;4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50" y="1152421"/>
            <a:ext cx="1554225" cy="31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8"/>
          <p:cNvSpPr txBox="1"/>
          <p:nvPr/>
        </p:nvSpPr>
        <p:spPr>
          <a:xfrm>
            <a:off x="1099688" y="4334250"/>
            <a:ext cx="172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Foreground-service</a:t>
            </a:r>
            <a:endParaRPr/>
          </a:p>
        </p:txBody>
      </p:sp>
      <p:sp>
        <p:nvSpPr>
          <p:cNvPr id="428" name="Google Shape;428;p38"/>
          <p:cNvSpPr txBox="1"/>
          <p:nvPr/>
        </p:nvSpPr>
        <p:spPr>
          <a:xfrm>
            <a:off x="6155300" y="4275800"/>
            <a:ext cx="207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Polyline Component</a:t>
            </a:r>
            <a:endParaRPr/>
          </a:p>
        </p:txBody>
      </p:sp>
      <p:pic>
        <p:nvPicPr>
          <p:cNvPr id="429" name="Google Shape;429;p38"/>
          <p:cNvPicPr preferRelativeResize="0"/>
          <p:nvPr/>
        </p:nvPicPr>
        <p:blipFill rotWithShape="1">
          <a:blip r:embed="rId4">
            <a:alphaModFix/>
          </a:blip>
          <a:srcRect l="29921" r="22644"/>
          <a:stretch/>
        </p:blipFill>
        <p:spPr>
          <a:xfrm>
            <a:off x="2991125" y="2296175"/>
            <a:ext cx="269270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 txBox="1"/>
          <p:nvPr/>
        </p:nvSpPr>
        <p:spPr>
          <a:xfrm>
            <a:off x="3299338" y="4275800"/>
            <a:ext cx="24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Geolocation-service</a:t>
            </a:r>
            <a:endParaRPr/>
          </a:p>
        </p:txBody>
      </p:sp>
      <p:pic>
        <p:nvPicPr>
          <p:cNvPr id="431" name="Google Shape;43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7375" y="1100315"/>
            <a:ext cx="1554225" cy="317548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8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 Function</a:t>
            </a:r>
            <a:endParaRPr/>
          </a:p>
        </p:txBody>
      </p:sp>
      <p:sp>
        <p:nvSpPr>
          <p:cNvPr id="438" name="Google Shape;438;p3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39" name="Google Shape;439;p39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40" name="Google Shape;440;p39" title="Pause and tracking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75" y="54058"/>
            <a:ext cx="2926075" cy="487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950" y="27088"/>
            <a:ext cx="2193850" cy="49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447" name="Google Shape;447;p4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8" name="Google Shape;448;p40"/>
          <p:cNvPicPr preferRelativeResize="0"/>
          <p:nvPr/>
        </p:nvPicPr>
        <p:blipFill rotWithShape="1">
          <a:blip r:embed="rId3">
            <a:alphaModFix/>
          </a:blip>
          <a:srcRect b="53568"/>
          <a:stretch/>
        </p:blipFill>
        <p:spPr>
          <a:xfrm>
            <a:off x="2745325" y="1560397"/>
            <a:ext cx="3171300" cy="300847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0"/>
          <p:cNvSpPr/>
          <p:nvPr/>
        </p:nvSpPr>
        <p:spPr>
          <a:xfrm>
            <a:off x="2984725" y="2352175"/>
            <a:ext cx="2692500" cy="1017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50" name="Google Shape;450;p40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</a:t>
            </a:r>
            <a:endParaRPr/>
          </a:p>
        </p:txBody>
      </p:sp>
      <p:sp>
        <p:nvSpPr>
          <p:cNvPr id="456" name="Google Shape;456;p4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react-native-geolocation-service</a:t>
            </a:r>
            <a:endParaRPr/>
          </a:p>
        </p:txBody>
      </p:sp>
      <p:sp>
        <p:nvSpPr>
          <p:cNvPr id="457" name="Google Shape;457;p41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58" name="Google Shape;4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38" y="1681075"/>
            <a:ext cx="8330525" cy="11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1"/>
          <p:cNvSpPr/>
          <p:nvPr/>
        </p:nvSpPr>
        <p:spPr>
          <a:xfrm>
            <a:off x="1835275" y="2334850"/>
            <a:ext cx="1756500" cy="168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6AA84F"/>
                </a:solidFill>
              </a:rPr>
              <a:t>“Hike Safely: Navigation Mobile Application for Hikers” </a:t>
            </a:r>
            <a:endParaRPr sz="1500" b="1">
              <a:solidFill>
                <a:srgbClr val="6AA84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Comprehensive and user-friendly hiking-safety companion app</a:t>
            </a:r>
            <a:endParaRPr sz="1400"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Safety features such as Blackspot detection and instant weather information</a:t>
            </a:r>
            <a:endParaRPr sz="1400"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Hiking history and route recommendations</a:t>
            </a:r>
            <a:endParaRPr sz="1400"/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</a:t>
            </a:r>
            <a:endParaRPr/>
          </a:p>
        </p:txBody>
      </p:sp>
      <p:sp>
        <p:nvSpPr>
          <p:cNvPr id="465" name="Google Shape;465;p4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Geolib</a:t>
            </a:r>
            <a:endParaRPr/>
          </a:p>
        </p:txBody>
      </p:sp>
      <p:pic>
        <p:nvPicPr>
          <p:cNvPr id="466" name="Google Shape;4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350" y="1110350"/>
            <a:ext cx="1943975" cy="32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2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68" name="Google Shape;4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5" y="1743795"/>
            <a:ext cx="512758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Timer</a:t>
            </a:r>
            <a:endParaRPr/>
          </a:p>
        </p:txBody>
      </p:sp>
      <p:sp>
        <p:nvSpPr>
          <p:cNvPr id="474" name="Google Shape;474;p43"/>
          <p:cNvSpPr txBox="1">
            <a:spLocks noGrp="1"/>
          </p:cNvSpPr>
          <p:nvPr>
            <p:ph type="body" idx="1"/>
          </p:nvPr>
        </p:nvSpPr>
        <p:spPr>
          <a:xfrm>
            <a:off x="311700" y="11085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React Native Background Timer library </a:t>
            </a:r>
            <a:endParaRPr/>
          </a:p>
        </p:txBody>
      </p:sp>
      <p:pic>
        <p:nvPicPr>
          <p:cNvPr id="475" name="Google Shape;4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50" y="1519050"/>
            <a:ext cx="4547775" cy="3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3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Altitude</a:t>
            </a:r>
            <a:endParaRPr/>
          </a:p>
        </p:txBody>
      </p:sp>
      <p:sp>
        <p:nvSpPr>
          <p:cNvPr id="482" name="Google Shape;482;p4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Google Maps API URL</a:t>
            </a:r>
            <a:endParaRPr/>
          </a:p>
        </p:txBody>
      </p:sp>
      <p:pic>
        <p:nvPicPr>
          <p:cNvPr id="483" name="Google Shape;4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250" y="-233512"/>
            <a:ext cx="3309125" cy="542117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85" name="Google Shape;4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00" y="1861478"/>
            <a:ext cx="5483274" cy="10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Weather</a:t>
            </a:r>
            <a:endParaRPr/>
          </a:p>
        </p:txBody>
      </p:sp>
      <p:sp>
        <p:nvSpPr>
          <p:cNvPr id="491" name="Google Shape;491;p4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 uses OpenWeather API</a:t>
            </a:r>
            <a:endParaRPr/>
          </a:p>
        </p:txBody>
      </p:sp>
      <p:pic>
        <p:nvPicPr>
          <p:cNvPr id="492" name="Google Shape;4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50" y="1854763"/>
            <a:ext cx="352425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 rotWithShape="1">
          <a:blip r:embed="rId4">
            <a:alphaModFix/>
          </a:blip>
          <a:srcRect b="41100"/>
          <a:stretch/>
        </p:blipFill>
        <p:spPr>
          <a:xfrm>
            <a:off x="4043024" y="1802200"/>
            <a:ext cx="2271821" cy="273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5"/>
          <p:cNvPicPr preferRelativeResize="0"/>
          <p:nvPr/>
        </p:nvPicPr>
        <p:blipFill rotWithShape="1">
          <a:blip r:embed="rId5">
            <a:alphaModFix/>
          </a:blip>
          <a:srcRect r="1806" b="48240"/>
          <a:stretch/>
        </p:blipFill>
        <p:spPr>
          <a:xfrm>
            <a:off x="6314850" y="1790975"/>
            <a:ext cx="2538345" cy="273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2299" y="822849"/>
            <a:ext cx="979350" cy="97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5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97" name="Google Shape;497;p45"/>
          <p:cNvSpPr txBox="1"/>
          <p:nvPr/>
        </p:nvSpPr>
        <p:spPr>
          <a:xfrm>
            <a:off x="4372525" y="4569025"/>
            <a:ext cx="24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Hong Kong</a:t>
            </a:r>
            <a:endParaRPr/>
          </a:p>
        </p:txBody>
      </p:sp>
      <p:sp>
        <p:nvSpPr>
          <p:cNvPr id="498" name="Google Shape;498;p45"/>
          <p:cNvSpPr txBox="1"/>
          <p:nvPr/>
        </p:nvSpPr>
        <p:spPr>
          <a:xfrm>
            <a:off x="6861050" y="4569025"/>
            <a:ext cx="24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Thailand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Blackspot Detection System</a:t>
            </a:r>
            <a:endParaRPr/>
          </a:p>
        </p:txBody>
      </p:sp>
      <p:sp>
        <p:nvSpPr>
          <p:cNvPr id="504" name="Google Shape;504;p4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505" name="Google Shape;505;p46" title="B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600" y="0"/>
            <a:ext cx="2436394" cy="51434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06" name="Google Shape;50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25" y="1173225"/>
            <a:ext cx="4634675" cy="34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6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User’s Profile</a:t>
            </a:r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 information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Flatlist of the records</a:t>
            </a:r>
            <a:endParaRPr/>
          </a:p>
        </p:txBody>
      </p:sp>
      <p:sp>
        <p:nvSpPr>
          <p:cNvPr id="514" name="Google Shape;514;p47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515" name="Google Shape;515;p47" title="Profile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700" y="0"/>
            <a:ext cx="2436399" cy="503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Feedback</a:t>
            </a:r>
            <a:endParaRPr/>
          </a:p>
        </p:txBody>
      </p:sp>
      <p:sp>
        <p:nvSpPr>
          <p:cNvPr id="521" name="Google Shape;521;p4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Mocking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Testing</a:t>
            </a:r>
            <a:endParaRPr sz="1300" b="1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Testing</a:t>
            </a:r>
            <a:endParaRPr/>
          </a:p>
        </p:txBody>
      </p:sp>
      <p:sp>
        <p:nvSpPr>
          <p:cNvPr id="522" name="Google Shape;522;p48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28" name="Google Shape;528;p4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Offline map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Offline Tracking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support other regions than Hong Kong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Personalized recommendations</a:t>
            </a:r>
            <a:endParaRPr/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9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35" name="Google Shape;535;p5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Completed most main functions of our app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Achieved our objectives</a:t>
            </a:r>
            <a:endParaRPr/>
          </a:p>
        </p:txBody>
      </p:sp>
      <p:sp>
        <p:nvSpPr>
          <p:cNvPr id="536" name="Google Shape;536;p50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 txBox="1">
            <a:spLocks noGrp="1"/>
          </p:cNvSpPr>
          <p:nvPr>
            <p:ph type="title"/>
          </p:nvPr>
        </p:nvSpPr>
        <p:spPr>
          <a:xfrm>
            <a:off x="239525" y="1979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542" name="Google Shape;542;p51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311700" y="3150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423750" y="881850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started at Pandemic situations, more beginner started hiking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Increasing trends of rescues and casualties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0175"/>
            <a:ext cx="6314476" cy="29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6810600" y="3546225"/>
            <a:ext cx="20217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 b="1">
                <a:solidFill>
                  <a:srgbClr val="1F1F1F"/>
                </a:solidFill>
                <a:highlight>
                  <a:srgbClr val="FFFFFF"/>
                </a:highlight>
              </a:rPr>
              <a:t>Figure</a:t>
            </a:r>
            <a:r>
              <a:rPr lang="en" sz="1450" b="1" baseline="30000">
                <a:solidFill>
                  <a:srgbClr val="1F1F1F"/>
                </a:solidFill>
                <a:highlight>
                  <a:srgbClr val="FFFFFF"/>
                </a:highlight>
              </a:rPr>
              <a:t> </a:t>
            </a:r>
            <a:r>
              <a:rPr lang="en" sz="1450" b="1">
                <a:solidFill>
                  <a:srgbClr val="1F1F1F"/>
                </a:solidFill>
                <a:highlight>
                  <a:srgbClr val="FFFFFF"/>
                </a:highlight>
              </a:rPr>
              <a:t>1 –</a:t>
            </a:r>
            <a:endParaRPr sz="1450" b="1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rgbClr val="1F1F1F"/>
                </a:solidFill>
                <a:highlight>
                  <a:srgbClr val="FFFFFF"/>
                </a:highlight>
              </a:rPr>
              <a:t>Mountain rescues and casualties in Hong Kong, 2018-2022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548" name="Google Shape;548;p5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https://www.legco.gov.hk/research-publications/english/essentials-2022ise17-promoting-hiking-safety-and-sustainability.htm</a:t>
            </a:r>
            <a:endParaRPr/>
          </a:p>
        </p:txBody>
      </p:sp>
      <p:sp>
        <p:nvSpPr>
          <p:cNvPr id="549" name="Google Shape;549;p52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on Existing Apps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311700" y="1602650"/>
            <a:ext cx="4675500" cy="29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safety features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Lack of instant weather conditions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Requires subscription to unlock functions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000" y="762625"/>
            <a:ext cx="3421800" cy="37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/>
        </p:nvSpPr>
        <p:spPr>
          <a:xfrm>
            <a:off x="5284513" y="1583863"/>
            <a:ext cx="38952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Assist Route Planning</a:t>
            </a:r>
            <a:endParaRPr sz="15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Select featured trails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Generate hiking paths by Dijkstra’s Algo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33" name="Google Shape;133;p18"/>
          <p:cNvGrpSpPr/>
          <p:nvPr/>
        </p:nvGrpSpPr>
        <p:grpSpPr>
          <a:xfrm>
            <a:off x="367501" y="1721004"/>
            <a:ext cx="411466" cy="548622"/>
            <a:chOff x="4013966" y="4023688"/>
            <a:chExt cx="314553" cy="412963"/>
          </a:xfrm>
        </p:grpSpPr>
        <p:sp>
          <p:nvSpPr>
            <p:cNvPr id="134" name="Google Shape;134;p18"/>
            <p:cNvSpPr/>
            <p:nvPr/>
          </p:nvSpPr>
          <p:spPr>
            <a:xfrm>
              <a:off x="4111958" y="4122570"/>
              <a:ext cx="118569" cy="118124"/>
            </a:xfrm>
            <a:custGeom>
              <a:avLst/>
              <a:gdLst/>
              <a:ahLst/>
              <a:cxnLst/>
              <a:rect l="l" t="t" r="r" b="b"/>
              <a:pathLst>
                <a:path w="4529" h="4512" extrusionOk="0">
                  <a:moveTo>
                    <a:pt x="2256" y="1788"/>
                  </a:moveTo>
                  <a:cubicBezTo>
                    <a:pt x="2524" y="1788"/>
                    <a:pt x="2724" y="2005"/>
                    <a:pt x="2724" y="2256"/>
                  </a:cubicBezTo>
                  <a:cubicBezTo>
                    <a:pt x="2724" y="2506"/>
                    <a:pt x="2524" y="2724"/>
                    <a:pt x="2256" y="2724"/>
                  </a:cubicBezTo>
                  <a:cubicBezTo>
                    <a:pt x="2006" y="2724"/>
                    <a:pt x="1805" y="2506"/>
                    <a:pt x="1805" y="2256"/>
                  </a:cubicBezTo>
                  <a:cubicBezTo>
                    <a:pt x="1805" y="2005"/>
                    <a:pt x="2006" y="1788"/>
                    <a:pt x="2256" y="1788"/>
                  </a:cubicBezTo>
                  <a:close/>
                  <a:moveTo>
                    <a:pt x="1805" y="0"/>
                  </a:moveTo>
                  <a:cubicBezTo>
                    <a:pt x="903" y="184"/>
                    <a:pt x="184" y="886"/>
                    <a:pt x="1" y="1788"/>
                  </a:cubicBezTo>
                  <a:lnTo>
                    <a:pt x="418" y="1788"/>
                  </a:lnTo>
                  <a:cubicBezTo>
                    <a:pt x="669" y="1788"/>
                    <a:pt x="869" y="2005"/>
                    <a:pt x="869" y="2256"/>
                  </a:cubicBezTo>
                  <a:cubicBezTo>
                    <a:pt x="869" y="2506"/>
                    <a:pt x="669" y="2724"/>
                    <a:pt x="418" y="2724"/>
                  </a:cubicBezTo>
                  <a:lnTo>
                    <a:pt x="1" y="2724"/>
                  </a:lnTo>
                  <a:cubicBezTo>
                    <a:pt x="184" y="3626"/>
                    <a:pt x="903" y="4328"/>
                    <a:pt x="1805" y="4511"/>
                  </a:cubicBezTo>
                  <a:lnTo>
                    <a:pt x="1805" y="4094"/>
                  </a:lnTo>
                  <a:cubicBezTo>
                    <a:pt x="1805" y="3843"/>
                    <a:pt x="2006" y="3642"/>
                    <a:pt x="2256" y="3642"/>
                  </a:cubicBezTo>
                  <a:cubicBezTo>
                    <a:pt x="2524" y="3642"/>
                    <a:pt x="2724" y="3843"/>
                    <a:pt x="2724" y="4094"/>
                  </a:cubicBezTo>
                  <a:lnTo>
                    <a:pt x="2724" y="4511"/>
                  </a:lnTo>
                  <a:cubicBezTo>
                    <a:pt x="3626" y="4328"/>
                    <a:pt x="4345" y="3626"/>
                    <a:pt x="4529" y="2724"/>
                  </a:cubicBezTo>
                  <a:lnTo>
                    <a:pt x="4111" y="2724"/>
                  </a:lnTo>
                  <a:cubicBezTo>
                    <a:pt x="3860" y="2724"/>
                    <a:pt x="3643" y="2506"/>
                    <a:pt x="3643" y="2256"/>
                  </a:cubicBezTo>
                  <a:cubicBezTo>
                    <a:pt x="3643" y="2005"/>
                    <a:pt x="3860" y="1788"/>
                    <a:pt x="4111" y="1788"/>
                  </a:cubicBezTo>
                  <a:lnTo>
                    <a:pt x="4529" y="1788"/>
                  </a:lnTo>
                  <a:cubicBezTo>
                    <a:pt x="4345" y="886"/>
                    <a:pt x="3626" y="184"/>
                    <a:pt x="2724" y="0"/>
                  </a:cubicBezTo>
                  <a:lnTo>
                    <a:pt x="2724" y="418"/>
                  </a:lnTo>
                  <a:cubicBezTo>
                    <a:pt x="2724" y="668"/>
                    <a:pt x="2524" y="869"/>
                    <a:pt x="2256" y="869"/>
                  </a:cubicBezTo>
                  <a:cubicBezTo>
                    <a:pt x="2006" y="869"/>
                    <a:pt x="1805" y="668"/>
                    <a:pt x="1805" y="418"/>
                  </a:cubicBezTo>
                  <a:lnTo>
                    <a:pt x="18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dk2"/>
                </a:highlight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4013966" y="4023688"/>
              <a:ext cx="314553" cy="412963"/>
            </a:xfrm>
            <a:custGeom>
              <a:avLst/>
              <a:gdLst/>
              <a:ahLst/>
              <a:cxnLst/>
              <a:rect l="l" t="t" r="r" b="b"/>
              <a:pathLst>
                <a:path w="12015" h="15774" extrusionOk="0">
                  <a:moveTo>
                    <a:pt x="5999" y="1872"/>
                  </a:moveTo>
                  <a:cubicBezTo>
                    <a:pt x="6267" y="1872"/>
                    <a:pt x="6467" y="2089"/>
                    <a:pt x="6467" y="2340"/>
                  </a:cubicBezTo>
                  <a:lnTo>
                    <a:pt x="6467" y="2841"/>
                  </a:lnTo>
                  <a:cubicBezTo>
                    <a:pt x="7871" y="3059"/>
                    <a:pt x="8990" y="4161"/>
                    <a:pt x="9191" y="5565"/>
                  </a:cubicBezTo>
                  <a:lnTo>
                    <a:pt x="9709" y="5565"/>
                  </a:lnTo>
                  <a:cubicBezTo>
                    <a:pt x="9959" y="5565"/>
                    <a:pt x="10160" y="5782"/>
                    <a:pt x="10160" y="6033"/>
                  </a:cubicBezTo>
                  <a:cubicBezTo>
                    <a:pt x="10160" y="6283"/>
                    <a:pt x="9959" y="6501"/>
                    <a:pt x="9709" y="6501"/>
                  </a:cubicBezTo>
                  <a:lnTo>
                    <a:pt x="9191" y="6501"/>
                  </a:lnTo>
                  <a:cubicBezTo>
                    <a:pt x="8990" y="7904"/>
                    <a:pt x="7887" y="9024"/>
                    <a:pt x="6467" y="9224"/>
                  </a:cubicBezTo>
                  <a:lnTo>
                    <a:pt x="6467" y="9725"/>
                  </a:lnTo>
                  <a:cubicBezTo>
                    <a:pt x="6467" y="9993"/>
                    <a:pt x="6267" y="10193"/>
                    <a:pt x="5999" y="10193"/>
                  </a:cubicBezTo>
                  <a:cubicBezTo>
                    <a:pt x="5749" y="10193"/>
                    <a:pt x="5548" y="9993"/>
                    <a:pt x="5548" y="9725"/>
                  </a:cubicBezTo>
                  <a:lnTo>
                    <a:pt x="5548" y="9224"/>
                  </a:lnTo>
                  <a:cubicBezTo>
                    <a:pt x="4128" y="9007"/>
                    <a:pt x="3025" y="7904"/>
                    <a:pt x="2825" y="6501"/>
                  </a:cubicBezTo>
                  <a:lnTo>
                    <a:pt x="2307" y="6501"/>
                  </a:lnTo>
                  <a:cubicBezTo>
                    <a:pt x="2056" y="6501"/>
                    <a:pt x="1839" y="6283"/>
                    <a:pt x="1839" y="6033"/>
                  </a:cubicBezTo>
                  <a:cubicBezTo>
                    <a:pt x="1839" y="5782"/>
                    <a:pt x="2056" y="5565"/>
                    <a:pt x="2307" y="5565"/>
                  </a:cubicBezTo>
                  <a:lnTo>
                    <a:pt x="2825" y="5565"/>
                  </a:lnTo>
                  <a:cubicBezTo>
                    <a:pt x="3025" y="4161"/>
                    <a:pt x="4128" y="3059"/>
                    <a:pt x="5548" y="2841"/>
                  </a:cubicBezTo>
                  <a:lnTo>
                    <a:pt x="5548" y="2340"/>
                  </a:lnTo>
                  <a:cubicBezTo>
                    <a:pt x="5548" y="2073"/>
                    <a:pt x="5749" y="1872"/>
                    <a:pt x="5999" y="1872"/>
                  </a:cubicBezTo>
                  <a:close/>
                  <a:moveTo>
                    <a:pt x="5999" y="1"/>
                  </a:moveTo>
                  <a:cubicBezTo>
                    <a:pt x="2691" y="1"/>
                    <a:pt x="1" y="2724"/>
                    <a:pt x="1" y="6033"/>
                  </a:cubicBezTo>
                  <a:cubicBezTo>
                    <a:pt x="1" y="7336"/>
                    <a:pt x="419" y="8589"/>
                    <a:pt x="1204" y="9642"/>
                  </a:cubicBezTo>
                  <a:lnTo>
                    <a:pt x="5632" y="15573"/>
                  </a:lnTo>
                  <a:cubicBezTo>
                    <a:pt x="5732" y="15690"/>
                    <a:pt x="5866" y="15774"/>
                    <a:pt x="5999" y="15774"/>
                  </a:cubicBezTo>
                  <a:cubicBezTo>
                    <a:pt x="6150" y="15774"/>
                    <a:pt x="6283" y="15690"/>
                    <a:pt x="6384" y="15573"/>
                  </a:cubicBezTo>
                  <a:lnTo>
                    <a:pt x="10811" y="9642"/>
                  </a:lnTo>
                  <a:cubicBezTo>
                    <a:pt x="11597" y="8589"/>
                    <a:pt x="12014" y="7336"/>
                    <a:pt x="12014" y="6033"/>
                  </a:cubicBezTo>
                  <a:cubicBezTo>
                    <a:pt x="12014" y="2724"/>
                    <a:pt x="9324" y="1"/>
                    <a:pt x="6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chemeClr val="dk2"/>
                </a:highlight>
              </a:endParaRPr>
            </a:p>
          </p:txBody>
        </p:sp>
      </p:grpSp>
      <p:sp>
        <p:nvSpPr>
          <p:cNvPr id="136" name="Google Shape;136;p18"/>
          <p:cNvSpPr txBox="1"/>
          <p:nvPr/>
        </p:nvSpPr>
        <p:spPr>
          <a:xfrm>
            <a:off x="890463" y="1572025"/>
            <a:ext cx="3892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Offer Instant Information</a:t>
            </a:r>
            <a:endParaRPr sz="15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Include speed/distance/duration/altitude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current location and direction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7" name="Google Shape;137;p18"/>
          <p:cNvGrpSpPr/>
          <p:nvPr/>
        </p:nvGrpSpPr>
        <p:grpSpPr>
          <a:xfrm>
            <a:off x="4674839" y="1755184"/>
            <a:ext cx="489031" cy="480276"/>
            <a:chOff x="1612475" y="2712725"/>
            <a:chExt cx="412963" cy="412963"/>
          </a:xfrm>
        </p:grpSpPr>
        <p:sp>
          <p:nvSpPr>
            <p:cNvPr id="138" name="Google Shape;138;p18"/>
            <p:cNvSpPr/>
            <p:nvPr/>
          </p:nvSpPr>
          <p:spPr>
            <a:xfrm>
              <a:off x="1612475" y="2859254"/>
              <a:ext cx="122077" cy="169751"/>
            </a:xfrm>
            <a:custGeom>
              <a:avLst/>
              <a:gdLst/>
              <a:ahLst/>
              <a:cxnLst/>
              <a:rect l="l" t="t" r="r" b="b"/>
              <a:pathLst>
                <a:path w="4663" h="6484" extrusionOk="0">
                  <a:moveTo>
                    <a:pt x="2323" y="1855"/>
                  </a:moveTo>
                  <a:cubicBezTo>
                    <a:pt x="2574" y="1855"/>
                    <a:pt x="2774" y="2056"/>
                    <a:pt x="2774" y="2323"/>
                  </a:cubicBezTo>
                  <a:cubicBezTo>
                    <a:pt x="2774" y="2574"/>
                    <a:pt x="2574" y="2774"/>
                    <a:pt x="2323" y="2774"/>
                  </a:cubicBezTo>
                  <a:cubicBezTo>
                    <a:pt x="2056" y="2774"/>
                    <a:pt x="1855" y="2574"/>
                    <a:pt x="1855" y="2323"/>
                  </a:cubicBezTo>
                  <a:cubicBezTo>
                    <a:pt x="1855" y="2056"/>
                    <a:pt x="2056" y="1855"/>
                    <a:pt x="2323" y="1855"/>
                  </a:cubicBezTo>
                  <a:close/>
                  <a:moveTo>
                    <a:pt x="2323" y="1"/>
                  </a:moveTo>
                  <a:cubicBezTo>
                    <a:pt x="1037" y="1"/>
                    <a:pt x="1" y="1037"/>
                    <a:pt x="1" y="2323"/>
                  </a:cubicBezTo>
                  <a:cubicBezTo>
                    <a:pt x="1" y="2724"/>
                    <a:pt x="118" y="3125"/>
                    <a:pt x="318" y="3476"/>
                  </a:cubicBezTo>
                  <a:lnTo>
                    <a:pt x="1922" y="6250"/>
                  </a:lnTo>
                  <a:cubicBezTo>
                    <a:pt x="2006" y="6383"/>
                    <a:pt x="2156" y="6484"/>
                    <a:pt x="2323" y="6484"/>
                  </a:cubicBezTo>
                  <a:cubicBezTo>
                    <a:pt x="2474" y="6484"/>
                    <a:pt x="2641" y="6383"/>
                    <a:pt x="2724" y="6250"/>
                  </a:cubicBezTo>
                  <a:lnTo>
                    <a:pt x="4345" y="3476"/>
                  </a:lnTo>
                  <a:cubicBezTo>
                    <a:pt x="4545" y="3125"/>
                    <a:pt x="4662" y="2724"/>
                    <a:pt x="4662" y="2323"/>
                  </a:cubicBezTo>
                  <a:cubicBezTo>
                    <a:pt x="4662" y="1037"/>
                    <a:pt x="3593" y="1"/>
                    <a:pt x="2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807149" y="2786212"/>
              <a:ext cx="24086" cy="24086"/>
            </a:xfrm>
            <a:custGeom>
              <a:avLst/>
              <a:gdLst/>
              <a:ahLst/>
              <a:cxnLst/>
              <a:rect l="l" t="t" r="r" b="b"/>
              <a:pathLst>
                <a:path w="920" h="920" extrusionOk="0">
                  <a:moveTo>
                    <a:pt x="451" y="0"/>
                  </a:moveTo>
                  <a:cubicBezTo>
                    <a:pt x="201" y="0"/>
                    <a:pt x="0" y="201"/>
                    <a:pt x="0" y="452"/>
                  </a:cubicBezTo>
                  <a:cubicBezTo>
                    <a:pt x="0" y="719"/>
                    <a:pt x="201" y="919"/>
                    <a:pt x="451" y="919"/>
                  </a:cubicBezTo>
                  <a:cubicBezTo>
                    <a:pt x="719" y="919"/>
                    <a:pt x="919" y="719"/>
                    <a:pt x="919" y="452"/>
                  </a:cubicBezTo>
                  <a:cubicBezTo>
                    <a:pt x="919" y="201"/>
                    <a:pt x="719" y="0"/>
                    <a:pt x="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1734526" y="2712725"/>
              <a:ext cx="170196" cy="219179"/>
            </a:xfrm>
            <a:custGeom>
              <a:avLst/>
              <a:gdLst/>
              <a:ahLst/>
              <a:cxnLst/>
              <a:rect l="l" t="t" r="r" b="b"/>
              <a:pathLst>
                <a:path w="6501" h="8372" extrusionOk="0">
                  <a:moveTo>
                    <a:pt x="3225" y="1872"/>
                  </a:moveTo>
                  <a:cubicBezTo>
                    <a:pt x="3994" y="1872"/>
                    <a:pt x="4612" y="2507"/>
                    <a:pt x="4612" y="3259"/>
                  </a:cubicBezTo>
                  <a:cubicBezTo>
                    <a:pt x="4612" y="4027"/>
                    <a:pt x="3994" y="4645"/>
                    <a:pt x="3225" y="4645"/>
                  </a:cubicBezTo>
                  <a:cubicBezTo>
                    <a:pt x="2473" y="4645"/>
                    <a:pt x="1838" y="4027"/>
                    <a:pt x="1838" y="3259"/>
                  </a:cubicBezTo>
                  <a:cubicBezTo>
                    <a:pt x="1838" y="2507"/>
                    <a:pt x="2473" y="1872"/>
                    <a:pt x="3225" y="1872"/>
                  </a:cubicBezTo>
                  <a:close/>
                  <a:moveTo>
                    <a:pt x="3225" y="0"/>
                  </a:moveTo>
                  <a:cubicBezTo>
                    <a:pt x="1454" y="0"/>
                    <a:pt x="0" y="1488"/>
                    <a:pt x="0" y="3259"/>
                  </a:cubicBezTo>
                  <a:cubicBezTo>
                    <a:pt x="0" y="4545"/>
                    <a:pt x="736" y="5698"/>
                    <a:pt x="1872" y="6233"/>
                  </a:cubicBezTo>
                  <a:lnTo>
                    <a:pt x="2824" y="8121"/>
                  </a:lnTo>
                  <a:cubicBezTo>
                    <a:pt x="2891" y="8271"/>
                    <a:pt x="3058" y="8371"/>
                    <a:pt x="3225" y="8371"/>
                  </a:cubicBezTo>
                  <a:cubicBezTo>
                    <a:pt x="3409" y="8371"/>
                    <a:pt x="3559" y="8271"/>
                    <a:pt x="3643" y="8121"/>
                  </a:cubicBezTo>
                  <a:lnTo>
                    <a:pt x="4595" y="6233"/>
                  </a:lnTo>
                  <a:cubicBezTo>
                    <a:pt x="5731" y="5698"/>
                    <a:pt x="6500" y="4528"/>
                    <a:pt x="6500" y="3259"/>
                  </a:cubicBezTo>
                  <a:cubicBezTo>
                    <a:pt x="6500" y="1488"/>
                    <a:pt x="5013" y="0"/>
                    <a:pt x="3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1636534" y="2955937"/>
              <a:ext cx="364844" cy="169751"/>
            </a:xfrm>
            <a:custGeom>
              <a:avLst/>
              <a:gdLst/>
              <a:ahLst/>
              <a:cxnLst/>
              <a:rect l="l" t="t" r="r" b="b"/>
              <a:pathLst>
                <a:path w="13936" h="6484" extrusionOk="0">
                  <a:moveTo>
                    <a:pt x="6968" y="0"/>
                  </a:moveTo>
                  <a:cubicBezTo>
                    <a:pt x="6200" y="0"/>
                    <a:pt x="5581" y="635"/>
                    <a:pt x="5581" y="1387"/>
                  </a:cubicBezTo>
                  <a:cubicBezTo>
                    <a:pt x="5581" y="1504"/>
                    <a:pt x="5598" y="1621"/>
                    <a:pt x="5632" y="1738"/>
                  </a:cubicBezTo>
                  <a:lnTo>
                    <a:pt x="2223" y="3977"/>
                  </a:lnTo>
                  <a:cubicBezTo>
                    <a:pt x="1989" y="3810"/>
                    <a:pt x="1705" y="3710"/>
                    <a:pt x="1388" y="3710"/>
                  </a:cubicBezTo>
                  <a:cubicBezTo>
                    <a:pt x="636" y="3710"/>
                    <a:pt x="1" y="4328"/>
                    <a:pt x="1" y="5096"/>
                  </a:cubicBezTo>
                  <a:cubicBezTo>
                    <a:pt x="1" y="5848"/>
                    <a:pt x="636" y="6483"/>
                    <a:pt x="1388" y="6483"/>
                  </a:cubicBezTo>
                  <a:cubicBezTo>
                    <a:pt x="2156" y="6483"/>
                    <a:pt x="2774" y="5848"/>
                    <a:pt x="2774" y="5096"/>
                  </a:cubicBezTo>
                  <a:cubicBezTo>
                    <a:pt x="2774" y="4980"/>
                    <a:pt x="2758" y="4863"/>
                    <a:pt x="2741" y="4746"/>
                  </a:cubicBezTo>
                  <a:lnTo>
                    <a:pt x="6149" y="2507"/>
                  </a:lnTo>
                  <a:cubicBezTo>
                    <a:pt x="6383" y="2674"/>
                    <a:pt x="6667" y="2774"/>
                    <a:pt x="6968" y="2774"/>
                  </a:cubicBezTo>
                  <a:cubicBezTo>
                    <a:pt x="7286" y="2774"/>
                    <a:pt x="7570" y="2674"/>
                    <a:pt x="7804" y="2507"/>
                  </a:cubicBezTo>
                  <a:lnTo>
                    <a:pt x="11212" y="4746"/>
                  </a:lnTo>
                  <a:cubicBezTo>
                    <a:pt x="11179" y="4863"/>
                    <a:pt x="11162" y="4980"/>
                    <a:pt x="11162" y="5096"/>
                  </a:cubicBezTo>
                  <a:cubicBezTo>
                    <a:pt x="11162" y="5848"/>
                    <a:pt x="11780" y="6483"/>
                    <a:pt x="12549" y="6483"/>
                  </a:cubicBezTo>
                  <a:cubicBezTo>
                    <a:pt x="13317" y="6483"/>
                    <a:pt x="13936" y="5848"/>
                    <a:pt x="13936" y="5096"/>
                  </a:cubicBezTo>
                  <a:cubicBezTo>
                    <a:pt x="13936" y="4328"/>
                    <a:pt x="13317" y="3710"/>
                    <a:pt x="12549" y="3710"/>
                  </a:cubicBezTo>
                  <a:cubicBezTo>
                    <a:pt x="12231" y="3710"/>
                    <a:pt x="11947" y="3810"/>
                    <a:pt x="11713" y="3977"/>
                  </a:cubicBezTo>
                  <a:lnTo>
                    <a:pt x="8305" y="1738"/>
                  </a:lnTo>
                  <a:cubicBezTo>
                    <a:pt x="8338" y="1621"/>
                    <a:pt x="8355" y="1504"/>
                    <a:pt x="8355" y="1387"/>
                  </a:cubicBezTo>
                  <a:cubicBezTo>
                    <a:pt x="8355" y="635"/>
                    <a:pt x="7737" y="0"/>
                    <a:pt x="6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1904696" y="2859254"/>
              <a:ext cx="120742" cy="169332"/>
            </a:xfrm>
            <a:custGeom>
              <a:avLst/>
              <a:gdLst/>
              <a:ahLst/>
              <a:cxnLst/>
              <a:rect l="l" t="t" r="r" b="b"/>
              <a:pathLst>
                <a:path w="4612" h="6468" extrusionOk="0">
                  <a:moveTo>
                    <a:pt x="2306" y="1855"/>
                  </a:moveTo>
                  <a:cubicBezTo>
                    <a:pt x="2557" y="1855"/>
                    <a:pt x="2774" y="2056"/>
                    <a:pt x="2774" y="2323"/>
                  </a:cubicBezTo>
                  <a:cubicBezTo>
                    <a:pt x="2774" y="2574"/>
                    <a:pt x="2557" y="2774"/>
                    <a:pt x="2306" y="2774"/>
                  </a:cubicBezTo>
                  <a:cubicBezTo>
                    <a:pt x="2055" y="2774"/>
                    <a:pt x="1838" y="2574"/>
                    <a:pt x="1838" y="2323"/>
                  </a:cubicBezTo>
                  <a:cubicBezTo>
                    <a:pt x="1838" y="2056"/>
                    <a:pt x="2055" y="1855"/>
                    <a:pt x="2306" y="1855"/>
                  </a:cubicBezTo>
                  <a:close/>
                  <a:moveTo>
                    <a:pt x="2306" y="1"/>
                  </a:moveTo>
                  <a:cubicBezTo>
                    <a:pt x="1036" y="1"/>
                    <a:pt x="0" y="1037"/>
                    <a:pt x="0" y="2323"/>
                  </a:cubicBezTo>
                  <a:cubicBezTo>
                    <a:pt x="0" y="2724"/>
                    <a:pt x="100" y="3125"/>
                    <a:pt x="301" y="3476"/>
                  </a:cubicBezTo>
                  <a:lnTo>
                    <a:pt x="1905" y="6250"/>
                  </a:lnTo>
                  <a:cubicBezTo>
                    <a:pt x="1988" y="6383"/>
                    <a:pt x="2139" y="6467"/>
                    <a:pt x="2306" y="6467"/>
                  </a:cubicBezTo>
                  <a:cubicBezTo>
                    <a:pt x="2473" y="6467"/>
                    <a:pt x="2623" y="6383"/>
                    <a:pt x="2707" y="6250"/>
                  </a:cubicBezTo>
                  <a:lnTo>
                    <a:pt x="4311" y="3476"/>
                  </a:lnTo>
                  <a:cubicBezTo>
                    <a:pt x="4511" y="3125"/>
                    <a:pt x="4612" y="2724"/>
                    <a:pt x="4612" y="2323"/>
                  </a:cubicBezTo>
                  <a:cubicBezTo>
                    <a:pt x="4612" y="1037"/>
                    <a:pt x="3576" y="1"/>
                    <a:pt x="23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8"/>
          <p:cNvSpPr txBox="1"/>
          <p:nvPr/>
        </p:nvSpPr>
        <p:spPr>
          <a:xfrm>
            <a:off x="888950" y="2917663"/>
            <a:ext cx="3892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Enhance Safety</a:t>
            </a:r>
            <a:endParaRPr sz="15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Notify users when nearby blackspots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Provide real-time weather updates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4" name="Google Shape;144;p18"/>
          <p:cNvGrpSpPr/>
          <p:nvPr/>
        </p:nvGrpSpPr>
        <p:grpSpPr>
          <a:xfrm>
            <a:off x="367497" y="3175243"/>
            <a:ext cx="411488" cy="411482"/>
            <a:chOff x="-30354000" y="3569100"/>
            <a:chExt cx="292250" cy="292225"/>
          </a:xfrm>
        </p:grpSpPr>
        <p:sp>
          <p:nvSpPr>
            <p:cNvPr id="145" name="Google Shape;145;p18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8"/>
          <p:cNvSpPr txBox="1"/>
          <p:nvPr/>
        </p:nvSpPr>
        <p:spPr>
          <a:xfrm>
            <a:off x="5284500" y="2947675"/>
            <a:ext cx="3892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Record and track hiking journeys</a:t>
            </a:r>
            <a:endParaRPr sz="15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Allow users to review prior hikes, aggregate distance and completed routes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2" name="Google Shape;152;p18"/>
          <p:cNvGrpSpPr/>
          <p:nvPr/>
        </p:nvGrpSpPr>
        <p:grpSpPr>
          <a:xfrm>
            <a:off x="4673324" y="3130848"/>
            <a:ext cx="489058" cy="480286"/>
            <a:chOff x="946175" y="3619500"/>
            <a:chExt cx="296975" cy="293825"/>
          </a:xfrm>
        </p:grpSpPr>
        <p:sp>
          <p:nvSpPr>
            <p:cNvPr id="153" name="Google Shape;153;p18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UI</a:t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800" y="997525"/>
            <a:ext cx="59436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 Permission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275" y="1041075"/>
            <a:ext cx="5435425" cy="40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UI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Two </a:t>
            </a:r>
            <a:r>
              <a:rPr lang="en">
                <a:solidFill>
                  <a:srgbClr val="6AA84F"/>
                </a:solidFill>
              </a:rPr>
              <a:t>Tab Nav Bar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250" y="240653"/>
            <a:ext cx="2215650" cy="45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88" y="3260600"/>
            <a:ext cx="48101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00" y="1638300"/>
            <a:ext cx="497205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311700" y="2829500"/>
            <a:ext cx="321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“Where to go” </a:t>
            </a:r>
            <a:r>
              <a:rPr lang="en" sz="16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Pressable button</a:t>
            </a:r>
            <a:endParaRPr sz="16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1"/>
          <p:cNvSpPr txBox="1">
            <a:spLocks noGrp="1"/>
          </p:cNvSpPr>
          <p:nvPr>
            <p:ph type="sldNum" idx="12"/>
          </p:nvPr>
        </p:nvSpPr>
        <p:spPr>
          <a:xfrm>
            <a:off x="8472458" y="45690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464</Words>
  <Application>Microsoft Office PowerPoint</Application>
  <PresentationFormat>全屏显示(16:9)</PresentationFormat>
  <Paragraphs>174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Arial</vt:lpstr>
      <vt:lpstr>宋体</vt:lpstr>
      <vt:lpstr>Times New Roman</vt:lpstr>
      <vt:lpstr>Open Sans</vt:lpstr>
      <vt:lpstr>PT Sans Narrow</vt:lpstr>
      <vt:lpstr>Tropic</vt:lpstr>
      <vt:lpstr>Hike Safely: A Navigation Mobile Application for Hikers  </vt:lpstr>
      <vt:lpstr>Content and flow</vt:lpstr>
      <vt:lpstr>Introduction</vt:lpstr>
      <vt:lpstr>Background</vt:lpstr>
      <vt:lpstr>Problems on Existing Apps</vt:lpstr>
      <vt:lpstr>Objectives</vt:lpstr>
      <vt:lpstr>General UI</vt:lpstr>
      <vt:lpstr>Seek Permission</vt:lpstr>
      <vt:lpstr>Home Page UI</vt:lpstr>
      <vt:lpstr>Route Search UI</vt:lpstr>
      <vt:lpstr>Route Recommendation UI</vt:lpstr>
      <vt:lpstr>Tracking Page UI</vt:lpstr>
      <vt:lpstr>Blackspot Alert UI</vt:lpstr>
      <vt:lpstr>Profile Page UI</vt:lpstr>
      <vt:lpstr>Backend</vt:lpstr>
      <vt:lpstr>Backend overview</vt:lpstr>
      <vt:lpstr>Database</vt:lpstr>
      <vt:lpstr>Database</vt:lpstr>
      <vt:lpstr>Database</vt:lpstr>
      <vt:lpstr>Database interface</vt:lpstr>
      <vt:lpstr>Login Page UI</vt:lpstr>
      <vt:lpstr>Login Workflow</vt:lpstr>
      <vt:lpstr>Implementation and Demo</vt:lpstr>
      <vt:lpstr>Search destination Page</vt:lpstr>
      <vt:lpstr>Route Recommendation</vt:lpstr>
      <vt:lpstr>Tracking System</vt:lpstr>
      <vt:lpstr>Pause Function</vt:lpstr>
      <vt:lpstr>Dashboard</vt:lpstr>
      <vt:lpstr>Speed</vt:lpstr>
      <vt:lpstr>Distance</vt:lpstr>
      <vt:lpstr>Timer</vt:lpstr>
      <vt:lpstr>Altitude</vt:lpstr>
      <vt:lpstr>Instant Weather</vt:lpstr>
      <vt:lpstr>Blackspot Detection System</vt:lpstr>
      <vt:lpstr>User’s Profile</vt:lpstr>
      <vt:lpstr>Testing and Feedback</vt:lpstr>
      <vt:lpstr>Limitations</vt:lpstr>
      <vt:lpstr>Conclusion</vt:lpstr>
      <vt:lpstr>Live Demo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Hike Safely: A Navigation Mobile Application for Hikers</dc:title>
  <dc:creator>bluespace</dc:creator>
  <cp:lastModifiedBy>bluespace</cp:lastModifiedBy>
  <cp:revision>5</cp:revision>
  <dcterms:modified xsi:type="dcterms:W3CDTF">2023-09-12T08:59:55Z</dcterms:modified>
</cp:coreProperties>
</file>